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61" r:id="rId3"/>
  </p:sldMasterIdLst>
  <p:notesMasterIdLst>
    <p:notesMasterId r:id="rId23"/>
  </p:notesMasterIdLst>
  <p:handoutMasterIdLst>
    <p:handoutMasterId r:id="rId24"/>
  </p:handoutMasterIdLst>
  <p:sldIdLst>
    <p:sldId id="265" r:id="rId4"/>
    <p:sldId id="256" r:id="rId5"/>
    <p:sldId id="257" r:id="rId6"/>
    <p:sldId id="258" r:id="rId7"/>
    <p:sldId id="275" r:id="rId8"/>
    <p:sldId id="259" r:id="rId9"/>
    <p:sldId id="260" r:id="rId10"/>
    <p:sldId id="261" r:id="rId11"/>
    <p:sldId id="262" r:id="rId12"/>
    <p:sldId id="263" r:id="rId13"/>
    <p:sldId id="264" r:id="rId14"/>
    <p:sldId id="272" r:id="rId15"/>
    <p:sldId id="277" r:id="rId16"/>
    <p:sldId id="266" r:id="rId17"/>
    <p:sldId id="268" r:id="rId18"/>
    <p:sldId id="269" r:id="rId19"/>
    <p:sldId id="267" r:id="rId20"/>
    <p:sldId id="276" r:id="rId21"/>
    <p:sldId id="278"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A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0667" autoAdjust="0"/>
  </p:normalViewPr>
  <p:slideViewPr>
    <p:cSldViewPr showGuides="1">
      <p:cViewPr>
        <p:scale>
          <a:sx n="65" d="100"/>
          <a:sy n="65" d="100"/>
        </p:scale>
        <p:origin x="-1230" y="-600"/>
      </p:cViewPr>
      <p:guideLst>
        <p:guide orient="horz" pos="2160"/>
        <p:guide pos="2880"/>
      </p:guideLst>
    </p:cSldViewPr>
  </p:slideViewPr>
  <p:notesTextViewPr>
    <p:cViewPr>
      <p:scale>
        <a:sx n="1" d="1"/>
        <a:sy n="1" d="1"/>
      </p:scale>
      <p:origin x="0" y="0"/>
    </p:cViewPr>
  </p:notesTextViewPr>
  <p:notesViewPr>
    <p:cSldViewPr>
      <p:cViewPr varScale="1">
        <p:scale>
          <a:sx n="60" d="100"/>
          <a:sy n="60" d="100"/>
        </p:scale>
        <p:origin x="-249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AF450-4C73-46A4-AFA8-3DAB5CFE9012}" type="doc">
      <dgm:prSet loTypeId="urn:microsoft.com/office/officeart/2008/layout/NameandTitleOrganizationalChart" loCatId="hierarchy" qsTypeId="urn:microsoft.com/office/officeart/2005/8/quickstyle/simple3" qsCatId="simple" csTypeId="urn:microsoft.com/office/officeart/2005/8/colors/accent5_1" csCatId="accent5" phldr="1"/>
      <dgm:spPr/>
      <dgm:t>
        <a:bodyPr/>
        <a:lstStyle/>
        <a:p>
          <a:endParaRPr lang="es-ES"/>
        </a:p>
      </dgm:t>
    </dgm:pt>
    <dgm:pt modelId="{688565E8-7429-4AE2-BC5C-3269B7F7B1E8}">
      <dgm:prSet phldrT="[Texto]" custT="1"/>
      <dgm:spPr/>
      <dgm:t>
        <a:bodyPr/>
        <a:lstStyle/>
        <a:p>
          <a:r>
            <a:rPr lang="es-ES" sz="2000" dirty="0" smtClean="0"/>
            <a:t>Francisco Pando</a:t>
          </a:r>
          <a:endParaRPr lang="es-ES" sz="2000" dirty="0"/>
        </a:p>
      </dgm:t>
    </dgm:pt>
    <dgm:pt modelId="{259D4CD0-4443-4B3D-821A-B9DFAF16BE29}" type="parTrans" cxnId="{5B808FE9-898E-4B2F-94E1-D9D6BFA93F9C}">
      <dgm:prSet/>
      <dgm:spPr/>
      <dgm:t>
        <a:bodyPr/>
        <a:lstStyle/>
        <a:p>
          <a:endParaRPr lang="es-ES"/>
        </a:p>
      </dgm:t>
    </dgm:pt>
    <dgm:pt modelId="{49D54072-787B-4969-B507-E78A57EF2C2A}" type="sibTrans" cxnId="{5B808FE9-898E-4B2F-94E1-D9D6BFA93F9C}">
      <dgm:prSet custT="1"/>
      <dgm:spPr/>
      <dgm:t>
        <a:bodyPr/>
        <a:lstStyle/>
        <a:p>
          <a:r>
            <a:rPr lang="es-ES" sz="1200" dirty="0" err="1" smtClean="0"/>
            <a:t>Node</a:t>
          </a:r>
          <a:r>
            <a:rPr lang="es-ES" sz="1200" dirty="0" smtClean="0"/>
            <a:t> Manager</a:t>
          </a:r>
          <a:endParaRPr lang="es-ES" sz="1200" dirty="0"/>
        </a:p>
      </dgm:t>
    </dgm:pt>
    <dgm:pt modelId="{CE42DD65-2A0E-4004-B5CC-D164D15C693A}">
      <dgm:prSet phldrT="[Texto]" custT="1"/>
      <dgm:spPr/>
      <dgm:t>
        <a:bodyPr/>
        <a:lstStyle/>
        <a:p>
          <a:r>
            <a:rPr lang="es-ES" sz="2000" dirty="0" smtClean="0"/>
            <a:t>Carmen</a:t>
          </a:r>
          <a:endParaRPr lang="es-ES" sz="2000" dirty="0"/>
        </a:p>
      </dgm:t>
    </dgm:pt>
    <dgm:pt modelId="{5E54D43E-3AE3-4CEB-B104-496068E89BA3}" type="parTrans" cxnId="{D072E622-C855-468C-A93D-10F8AA386707}">
      <dgm:prSet/>
      <dgm:spPr/>
      <dgm:t>
        <a:bodyPr/>
        <a:lstStyle/>
        <a:p>
          <a:endParaRPr lang="es-ES"/>
        </a:p>
      </dgm:t>
    </dgm:pt>
    <dgm:pt modelId="{2EA1B175-7B86-40A2-B46C-3CF9177D6334}" type="sibTrans" cxnId="{D072E622-C855-468C-A93D-10F8AA386707}">
      <dgm:prSet custT="1"/>
      <dgm:spPr/>
      <dgm:t>
        <a:bodyPr/>
        <a:lstStyle/>
        <a:p>
          <a:r>
            <a:rPr lang="es-ES" sz="1400" dirty="0" err="1" smtClean="0"/>
            <a:t>Developer</a:t>
          </a:r>
          <a:endParaRPr lang="es-ES" sz="1400" dirty="0"/>
        </a:p>
      </dgm:t>
    </dgm:pt>
    <dgm:pt modelId="{B3C4B813-3FE9-41CA-8232-DC1A9E2A87D2}">
      <dgm:prSet phldrT="[Texto]" custT="1"/>
      <dgm:spPr/>
      <dgm:t>
        <a:bodyPr/>
        <a:lstStyle/>
        <a:p>
          <a:r>
            <a:rPr lang="es-ES" sz="2000" dirty="0" smtClean="0"/>
            <a:t>Katia</a:t>
          </a:r>
          <a:endParaRPr lang="es-ES" sz="2000" dirty="0"/>
        </a:p>
      </dgm:t>
    </dgm:pt>
    <dgm:pt modelId="{CA648177-0A83-483C-8782-4C8AA6AB7AD6}" type="parTrans" cxnId="{54BB814D-4F83-4714-B16D-8C7BD7AD7587}">
      <dgm:prSet/>
      <dgm:spPr/>
      <dgm:t>
        <a:bodyPr/>
        <a:lstStyle/>
        <a:p>
          <a:endParaRPr lang="es-ES"/>
        </a:p>
      </dgm:t>
    </dgm:pt>
    <dgm:pt modelId="{B1F1A478-24A4-4A2F-9106-768DEA3798A6}" type="sibTrans" cxnId="{54BB814D-4F83-4714-B16D-8C7BD7AD7587}">
      <dgm:prSet custT="1"/>
      <dgm:spPr/>
      <dgm:t>
        <a:bodyPr/>
        <a:lstStyle/>
        <a:p>
          <a:r>
            <a:rPr lang="es-ES" sz="1200" dirty="0" err="1" smtClean="0"/>
            <a:t>Users</a:t>
          </a:r>
          <a:r>
            <a:rPr lang="es-ES" sz="1200" dirty="0" smtClean="0"/>
            <a:t> </a:t>
          </a:r>
          <a:r>
            <a:rPr lang="es-ES" sz="1200" dirty="0" err="1" smtClean="0"/>
            <a:t>support</a:t>
          </a:r>
          <a:r>
            <a:rPr lang="es-ES" sz="1200" dirty="0" smtClean="0"/>
            <a:t>. </a:t>
          </a:r>
          <a:r>
            <a:rPr lang="es-ES" sz="1200" dirty="0" err="1" smtClean="0"/>
            <a:t>Documentation</a:t>
          </a:r>
          <a:r>
            <a:rPr lang="es-ES" sz="1200" dirty="0" smtClean="0"/>
            <a:t>. Training</a:t>
          </a:r>
          <a:endParaRPr lang="es-ES" sz="1200" dirty="0"/>
        </a:p>
      </dgm:t>
    </dgm:pt>
    <dgm:pt modelId="{D74DB28B-7B56-4BAF-8869-09942A67D928}">
      <dgm:prSet phldrT="[Texto]" custT="1"/>
      <dgm:spPr/>
      <dgm:t>
        <a:bodyPr/>
        <a:lstStyle/>
        <a:p>
          <a:r>
            <a:rPr lang="es-ES" sz="2000" dirty="0" smtClean="0"/>
            <a:t>Santiago</a:t>
          </a:r>
          <a:endParaRPr lang="es-ES" sz="2000" dirty="0"/>
        </a:p>
      </dgm:t>
    </dgm:pt>
    <dgm:pt modelId="{C1CC3AEB-82A9-4D74-9717-4ED15A489DA4}" type="parTrans" cxnId="{881C4C48-B6A7-4DAA-991A-009D5382B55E}">
      <dgm:prSet/>
      <dgm:spPr/>
      <dgm:t>
        <a:bodyPr/>
        <a:lstStyle/>
        <a:p>
          <a:endParaRPr lang="es-ES"/>
        </a:p>
      </dgm:t>
    </dgm:pt>
    <dgm:pt modelId="{4A13C8C2-C415-4EBB-A519-BC6D6A3579B7}" type="sibTrans" cxnId="{881C4C48-B6A7-4DAA-991A-009D5382B55E}">
      <dgm:prSet custT="1"/>
      <dgm:spPr/>
      <dgm:t>
        <a:bodyPr/>
        <a:lstStyle/>
        <a:p>
          <a:r>
            <a:rPr lang="es-ES" sz="1200" dirty="0" err="1" smtClean="0"/>
            <a:t>Developer</a:t>
          </a:r>
          <a:r>
            <a:rPr lang="es-ES" sz="1200" dirty="0" smtClean="0"/>
            <a:t>. </a:t>
          </a:r>
          <a:r>
            <a:rPr lang="es-ES" sz="1200" dirty="0" err="1" smtClean="0"/>
            <a:t>Infraestructure</a:t>
          </a:r>
          <a:r>
            <a:rPr lang="es-ES" sz="1200" dirty="0" smtClean="0"/>
            <a:t> </a:t>
          </a:r>
          <a:r>
            <a:rPr lang="es-ES" sz="1200" dirty="0" err="1" smtClean="0"/>
            <a:t>maintenance</a:t>
          </a:r>
          <a:endParaRPr lang="es-ES" sz="1200" dirty="0"/>
        </a:p>
      </dgm:t>
    </dgm:pt>
    <dgm:pt modelId="{FB4D0F47-8A89-44C3-AAAF-2C2DE5333C78}">
      <dgm:prSet phldrT="[Texto]" custT="1"/>
      <dgm:spPr/>
      <dgm:t>
        <a:bodyPr/>
        <a:lstStyle/>
        <a:p>
          <a:r>
            <a:rPr lang="es-ES" sz="2000" dirty="0" smtClean="0"/>
            <a:t>Cristina</a:t>
          </a:r>
          <a:endParaRPr lang="es-ES" sz="2000" dirty="0"/>
        </a:p>
      </dgm:t>
    </dgm:pt>
    <dgm:pt modelId="{F11D0CAC-41D4-4B4B-8C98-72D4230F148B}" type="parTrans" cxnId="{74D2BCD4-E6DB-4623-A15B-8DD42C652F5A}">
      <dgm:prSet/>
      <dgm:spPr/>
      <dgm:t>
        <a:bodyPr/>
        <a:lstStyle/>
        <a:p>
          <a:endParaRPr lang="es-ES"/>
        </a:p>
      </dgm:t>
    </dgm:pt>
    <dgm:pt modelId="{7BC3A5E0-AA7D-4135-A5BF-0BF54B6029AB}" type="sibTrans" cxnId="{74D2BCD4-E6DB-4623-A15B-8DD42C652F5A}">
      <dgm:prSet custT="1"/>
      <dgm:spPr/>
      <dgm:t>
        <a:bodyPr/>
        <a:lstStyle/>
        <a:p>
          <a:r>
            <a:rPr lang="es-ES" sz="1200" dirty="0" smtClean="0"/>
            <a:t>Web </a:t>
          </a:r>
          <a:r>
            <a:rPr lang="es-ES" sz="1200" dirty="0" err="1" smtClean="0"/>
            <a:t>content</a:t>
          </a:r>
          <a:r>
            <a:rPr lang="es-ES" sz="1200" dirty="0" smtClean="0"/>
            <a:t>. Training </a:t>
          </a:r>
          <a:r>
            <a:rPr lang="es-ES" sz="1200" dirty="0" err="1" smtClean="0"/>
            <a:t>coordinator</a:t>
          </a:r>
          <a:r>
            <a:rPr lang="es-ES" sz="1200" dirty="0" smtClean="0"/>
            <a:t> </a:t>
          </a:r>
          <a:endParaRPr lang="es-ES" sz="1200" dirty="0"/>
        </a:p>
      </dgm:t>
    </dgm:pt>
    <dgm:pt modelId="{0355727D-7486-401F-AF05-7B6F4673F54A}" type="pres">
      <dgm:prSet presAssocID="{B90AF450-4C73-46A4-AFA8-3DAB5CFE9012}" presName="hierChild1" presStyleCnt="0">
        <dgm:presLayoutVars>
          <dgm:orgChart val="1"/>
          <dgm:chPref val="1"/>
          <dgm:dir/>
          <dgm:animOne val="branch"/>
          <dgm:animLvl val="lvl"/>
          <dgm:resizeHandles/>
        </dgm:presLayoutVars>
      </dgm:prSet>
      <dgm:spPr/>
      <dgm:t>
        <a:bodyPr/>
        <a:lstStyle/>
        <a:p>
          <a:endParaRPr lang="en-US"/>
        </a:p>
      </dgm:t>
    </dgm:pt>
    <dgm:pt modelId="{FB535871-0895-4CD0-994B-7771414CB317}" type="pres">
      <dgm:prSet presAssocID="{688565E8-7429-4AE2-BC5C-3269B7F7B1E8}" presName="hierRoot1" presStyleCnt="0">
        <dgm:presLayoutVars>
          <dgm:hierBranch val="init"/>
        </dgm:presLayoutVars>
      </dgm:prSet>
      <dgm:spPr/>
    </dgm:pt>
    <dgm:pt modelId="{63962887-277D-422E-8559-D3165745D2F6}" type="pres">
      <dgm:prSet presAssocID="{688565E8-7429-4AE2-BC5C-3269B7F7B1E8}" presName="rootComposite1" presStyleCnt="0"/>
      <dgm:spPr/>
    </dgm:pt>
    <dgm:pt modelId="{A193989C-7D63-43BB-A1C8-0D66EC437B16}" type="pres">
      <dgm:prSet presAssocID="{688565E8-7429-4AE2-BC5C-3269B7F7B1E8}" presName="rootText1" presStyleLbl="node0" presStyleIdx="0" presStyleCnt="1" custScaleX="144635">
        <dgm:presLayoutVars>
          <dgm:chMax/>
          <dgm:chPref val="3"/>
        </dgm:presLayoutVars>
      </dgm:prSet>
      <dgm:spPr/>
      <dgm:t>
        <a:bodyPr/>
        <a:lstStyle/>
        <a:p>
          <a:endParaRPr lang="en-US"/>
        </a:p>
      </dgm:t>
    </dgm:pt>
    <dgm:pt modelId="{BDA8434C-B06E-42B4-B503-1374B203FA2A}" type="pres">
      <dgm:prSet presAssocID="{688565E8-7429-4AE2-BC5C-3269B7F7B1E8}" presName="titleText1" presStyleLbl="fgAcc0" presStyleIdx="0" presStyleCnt="1">
        <dgm:presLayoutVars>
          <dgm:chMax val="0"/>
          <dgm:chPref val="0"/>
        </dgm:presLayoutVars>
      </dgm:prSet>
      <dgm:spPr/>
      <dgm:t>
        <a:bodyPr/>
        <a:lstStyle/>
        <a:p>
          <a:endParaRPr lang="es-ES"/>
        </a:p>
      </dgm:t>
    </dgm:pt>
    <dgm:pt modelId="{5CAF3931-CFB3-4A0B-88C9-82AA89EF9CCC}" type="pres">
      <dgm:prSet presAssocID="{688565E8-7429-4AE2-BC5C-3269B7F7B1E8}" presName="rootConnector1" presStyleLbl="node1" presStyleIdx="0" presStyleCnt="4"/>
      <dgm:spPr/>
      <dgm:t>
        <a:bodyPr/>
        <a:lstStyle/>
        <a:p>
          <a:endParaRPr lang="en-US"/>
        </a:p>
      </dgm:t>
    </dgm:pt>
    <dgm:pt modelId="{E30DBDE4-11F9-4807-876A-C99030ACAA28}" type="pres">
      <dgm:prSet presAssocID="{688565E8-7429-4AE2-BC5C-3269B7F7B1E8}" presName="hierChild2" presStyleCnt="0"/>
      <dgm:spPr/>
    </dgm:pt>
    <dgm:pt modelId="{C0B8F3B4-6311-4C10-8A0A-3BE9F6069FA5}" type="pres">
      <dgm:prSet presAssocID="{5E54D43E-3AE3-4CEB-B104-496068E89BA3}" presName="Name37" presStyleLbl="parChTrans1D2" presStyleIdx="0" presStyleCnt="4"/>
      <dgm:spPr/>
      <dgm:t>
        <a:bodyPr/>
        <a:lstStyle/>
        <a:p>
          <a:endParaRPr lang="en-US"/>
        </a:p>
      </dgm:t>
    </dgm:pt>
    <dgm:pt modelId="{E91477FC-0811-42D8-A518-EF6896BE0143}" type="pres">
      <dgm:prSet presAssocID="{CE42DD65-2A0E-4004-B5CC-D164D15C693A}" presName="hierRoot2" presStyleCnt="0">
        <dgm:presLayoutVars>
          <dgm:hierBranch val="init"/>
        </dgm:presLayoutVars>
      </dgm:prSet>
      <dgm:spPr/>
    </dgm:pt>
    <dgm:pt modelId="{7FED0858-520C-4237-B89B-492C6BC9B651}" type="pres">
      <dgm:prSet presAssocID="{CE42DD65-2A0E-4004-B5CC-D164D15C693A}" presName="rootComposite" presStyleCnt="0"/>
      <dgm:spPr/>
    </dgm:pt>
    <dgm:pt modelId="{5D94F118-322F-4227-9623-7B36693FFD6A}" type="pres">
      <dgm:prSet presAssocID="{CE42DD65-2A0E-4004-B5CC-D164D15C693A}" presName="rootText" presStyleLbl="node1" presStyleIdx="0" presStyleCnt="4" custLinFactNeighborX="-49785" custLinFactNeighborY="-1226">
        <dgm:presLayoutVars>
          <dgm:chMax/>
          <dgm:chPref val="3"/>
        </dgm:presLayoutVars>
      </dgm:prSet>
      <dgm:spPr/>
      <dgm:t>
        <a:bodyPr/>
        <a:lstStyle/>
        <a:p>
          <a:endParaRPr lang="es-ES"/>
        </a:p>
      </dgm:t>
    </dgm:pt>
    <dgm:pt modelId="{29525EF4-D561-4F0A-9EEC-74FE10AD3679}" type="pres">
      <dgm:prSet presAssocID="{CE42DD65-2A0E-4004-B5CC-D164D15C693A}" presName="titleText2" presStyleLbl="fgAcc1" presStyleIdx="0" presStyleCnt="4" custLinFactNeighborX="-55317" custLinFactNeighborY="-3677">
        <dgm:presLayoutVars>
          <dgm:chMax val="0"/>
          <dgm:chPref val="0"/>
        </dgm:presLayoutVars>
      </dgm:prSet>
      <dgm:spPr/>
      <dgm:t>
        <a:bodyPr/>
        <a:lstStyle/>
        <a:p>
          <a:endParaRPr lang="en-US"/>
        </a:p>
      </dgm:t>
    </dgm:pt>
    <dgm:pt modelId="{8F050D80-B224-452B-A614-DE9E508A8512}" type="pres">
      <dgm:prSet presAssocID="{CE42DD65-2A0E-4004-B5CC-D164D15C693A}" presName="rootConnector" presStyleLbl="node2" presStyleIdx="0" presStyleCnt="0"/>
      <dgm:spPr/>
      <dgm:t>
        <a:bodyPr/>
        <a:lstStyle/>
        <a:p>
          <a:endParaRPr lang="en-US"/>
        </a:p>
      </dgm:t>
    </dgm:pt>
    <dgm:pt modelId="{9368D56D-1650-400B-BDF4-02B6837E2BC5}" type="pres">
      <dgm:prSet presAssocID="{CE42DD65-2A0E-4004-B5CC-D164D15C693A}" presName="hierChild4" presStyleCnt="0"/>
      <dgm:spPr/>
    </dgm:pt>
    <dgm:pt modelId="{25CC9EDA-9557-472C-9549-CB0E992AC3D3}" type="pres">
      <dgm:prSet presAssocID="{CE42DD65-2A0E-4004-B5CC-D164D15C693A}" presName="hierChild5" presStyleCnt="0"/>
      <dgm:spPr/>
    </dgm:pt>
    <dgm:pt modelId="{05B893EB-0A7C-4DAE-8400-28EECC468B4E}" type="pres">
      <dgm:prSet presAssocID="{CA648177-0A83-483C-8782-4C8AA6AB7AD6}" presName="Name37" presStyleLbl="parChTrans1D2" presStyleIdx="1" presStyleCnt="4"/>
      <dgm:spPr/>
      <dgm:t>
        <a:bodyPr/>
        <a:lstStyle/>
        <a:p>
          <a:endParaRPr lang="en-US"/>
        </a:p>
      </dgm:t>
    </dgm:pt>
    <dgm:pt modelId="{756FE854-16AC-4B85-9348-19122FE8F9F4}" type="pres">
      <dgm:prSet presAssocID="{B3C4B813-3FE9-41CA-8232-DC1A9E2A87D2}" presName="hierRoot2" presStyleCnt="0">
        <dgm:presLayoutVars>
          <dgm:hierBranch val="init"/>
        </dgm:presLayoutVars>
      </dgm:prSet>
      <dgm:spPr/>
    </dgm:pt>
    <dgm:pt modelId="{A87B2259-9E89-49EC-9E55-176244E424E6}" type="pres">
      <dgm:prSet presAssocID="{B3C4B813-3FE9-41CA-8232-DC1A9E2A87D2}" presName="rootComposite" presStyleCnt="0"/>
      <dgm:spPr/>
    </dgm:pt>
    <dgm:pt modelId="{C4925450-C49E-4ED1-9927-BB5F2F73CB31}" type="pres">
      <dgm:prSet presAssocID="{B3C4B813-3FE9-41CA-8232-DC1A9E2A87D2}" presName="rootText" presStyleLbl="node1" presStyleIdx="1" presStyleCnt="4" custLinFactNeighborX="-18810" custLinFactNeighborY="-1226">
        <dgm:presLayoutVars>
          <dgm:chMax/>
          <dgm:chPref val="3"/>
        </dgm:presLayoutVars>
      </dgm:prSet>
      <dgm:spPr/>
      <dgm:t>
        <a:bodyPr/>
        <a:lstStyle/>
        <a:p>
          <a:endParaRPr lang="es-ES"/>
        </a:p>
      </dgm:t>
    </dgm:pt>
    <dgm:pt modelId="{7C6E1106-616F-4512-A133-3DD57A8A43A6}" type="pres">
      <dgm:prSet presAssocID="{B3C4B813-3FE9-41CA-8232-DC1A9E2A87D2}" presName="titleText2" presStyleLbl="fgAcc1" presStyleIdx="1" presStyleCnt="4" custScaleY="221687" custLinFactNeighborX="-55317" custLinFactNeighborY="60105">
        <dgm:presLayoutVars>
          <dgm:chMax val="0"/>
          <dgm:chPref val="0"/>
        </dgm:presLayoutVars>
      </dgm:prSet>
      <dgm:spPr/>
      <dgm:t>
        <a:bodyPr/>
        <a:lstStyle/>
        <a:p>
          <a:endParaRPr lang="es-ES"/>
        </a:p>
      </dgm:t>
    </dgm:pt>
    <dgm:pt modelId="{F81F9CB8-2F58-454B-9238-06653AFD6392}" type="pres">
      <dgm:prSet presAssocID="{B3C4B813-3FE9-41CA-8232-DC1A9E2A87D2}" presName="rootConnector" presStyleLbl="node2" presStyleIdx="0" presStyleCnt="0"/>
      <dgm:spPr/>
      <dgm:t>
        <a:bodyPr/>
        <a:lstStyle/>
        <a:p>
          <a:endParaRPr lang="en-US"/>
        </a:p>
      </dgm:t>
    </dgm:pt>
    <dgm:pt modelId="{FD8D33C3-7F4E-4552-9DE4-E0014D434D5A}" type="pres">
      <dgm:prSet presAssocID="{B3C4B813-3FE9-41CA-8232-DC1A9E2A87D2}" presName="hierChild4" presStyleCnt="0"/>
      <dgm:spPr/>
    </dgm:pt>
    <dgm:pt modelId="{A7061448-444C-4FC8-9CD3-6279E809CB84}" type="pres">
      <dgm:prSet presAssocID="{B3C4B813-3FE9-41CA-8232-DC1A9E2A87D2}" presName="hierChild5" presStyleCnt="0"/>
      <dgm:spPr/>
    </dgm:pt>
    <dgm:pt modelId="{911648AE-3566-454E-BCC2-0A2295F61B90}" type="pres">
      <dgm:prSet presAssocID="{C1CC3AEB-82A9-4D74-9717-4ED15A489DA4}" presName="Name37" presStyleLbl="parChTrans1D2" presStyleIdx="2" presStyleCnt="4"/>
      <dgm:spPr/>
      <dgm:t>
        <a:bodyPr/>
        <a:lstStyle/>
        <a:p>
          <a:endParaRPr lang="en-US"/>
        </a:p>
      </dgm:t>
    </dgm:pt>
    <dgm:pt modelId="{9D8F14FF-9452-4408-A6A4-6AA75C95EC39}" type="pres">
      <dgm:prSet presAssocID="{D74DB28B-7B56-4BAF-8869-09942A67D928}" presName="hierRoot2" presStyleCnt="0">
        <dgm:presLayoutVars>
          <dgm:hierBranch val="init"/>
        </dgm:presLayoutVars>
      </dgm:prSet>
      <dgm:spPr/>
    </dgm:pt>
    <dgm:pt modelId="{DDA2607F-4FEB-4F04-B752-436FCC8A203F}" type="pres">
      <dgm:prSet presAssocID="{D74DB28B-7B56-4BAF-8869-09942A67D928}" presName="rootComposite" presStyleCnt="0"/>
      <dgm:spPr/>
    </dgm:pt>
    <dgm:pt modelId="{8B726E12-F73C-4244-A08F-5A77C98C6F20}" type="pres">
      <dgm:prSet presAssocID="{D74DB28B-7B56-4BAF-8869-09942A67D928}" presName="rootText" presStyleLbl="node1" presStyleIdx="2" presStyleCnt="4">
        <dgm:presLayoutVars>
          <dgm:chMax/>
          <dgm:chPref val="3"/>
        </dgm:presLayoutVars>
      </dgm:prSet>
      <dgm:spPr/>
      <dgm:t>
        <a:bodyPr/>
        <a:lstStyle/>
        <a:p>
          <a:endParaRPr lang="es-ES"/>
        </a:p>
      </dgm:t>
    </dgm:pt>
    <dgm:pt modelId="{0C905117-93A1-4FE4-BF18-CA1691525540}" type="pres">
      <dgm:prSet presAssocID="{D74DB28B-7B56-4BAF-8869-09942A67D928}" presName="titleText2" presStyleLbl="fgAcc1" presStyleIdx="2" presStyleCnt="4" custScaleY="261265" custLinFactY="4098" custLinFactNeighborY="100000">
        <dgm:presLayoutVars>
          <dgm:chMax val="0"/>
          <dgm:chPref val="0"/>
        </dgm:presLayoutVars>
      </dgm:prSet>
      <dgm:spPr/>
      <dgm:t>
        <a:bodyPr/>
        <a:lstStyle/>
        <a:p>
          <a:endParaRPr lang="es-ES"/>
        </a:p>
      </dgm:t>
    </dgm:pt>
    <dgm:pt modelId="{BB896CF5-9671-42E4-9545-7951B988FDC9}" type="pres">
      <dgm:prSet presAssocID="{D74DB28B-7B56-4BAF-8869-09942A67D928}" presName="rootConnector" presStyleLbl="node2" presStyleIdx="0" presStyleCnt="0"/>
      <dgm:spPr/>
      <dgm:t>
        <a:bodyPr/>
        <a:lstStyle/>
        <a:p>
          <a:endParaRPr lang="en-US"/>
        </a:p>
      </dgm:t>
    </dgm:pt>
    <dgm:pt modelId="{5D31B76A-2E98-431E-8CCB-3EA3858E2324}" type="pres">
      <dgm:prSet presAssocID="{D74DB28B-7B56-4BAF-8869-09942A67D928}" presName="hierChild4" presStyleCnt="0"/>
      <dgm:spPr/>
    </dgm:pt>
    <dgm:pt modelId="{00487E02-E102-419E-8D42-A2BA1566E7F0}" type="pres">
      <dgm:prSet presAssocID="{D74DB28B-7B56-4BAF-8869-09942A67D928}" presName="hierChild5" presStyleCnt="0"/>
      <dgm:spPr/>
    </dgm:pt>
    <dgm:pt modelId="{CE9A3893-9330-49F7-BB32-30CE6BC77273}" type="pres">
      <dgm:prSet presAssocID="{F11D0CAC-41D4-4B4B-8C98-72D4230F148B}" presName="Name37" presStyleLbl="parChTrans1D2" presStyleIdx="3" presStyleCnt="4"/>
      <dgm:spPr/>
      <dgm:t>
        <a:bodyPr/>
        <a:lstStyle/>
        <a:p>
          <a:endParaRPr lang="en-US"/>
        </a:p>
      </dgm:t>
    </dgm:pt>
    <dgm:pt modelId="{73176349-059D-45A2-A183-FED65563B956}" type="pres">
      <dgm:prSet presAssocID="{FB4D0F47-8A89-44C3-AAAF-2C2DE5333C78}" presName="hierRoot2" presStyleCnt="0">
        <dgm:presLayoutVars>
          <dgm:hierBranch val="init"/>
        </dgm:presLayoutVars>
      </dgm:prSet>
      <dgm:spPr/>
    </dgm:pt>
    <dgm:pt modelId="{E450749A-7C41-4B4D-B221-BE9D5C08B65A}" type="pres">
      <dgm:prSet presAssocID="{FB4D0F47-8A89-44C3-AAAF-2C2DE5333C78}" presName="rootComposite" presStyleCnt="0"/>
      <dgm:spPr/>
    </dgm:pt>
    <dgm:pt modelId="{5AF538F9-26EA-4DC1-A394-4F211E29EAEC}" type="pres">
      <dgm:prSet presAssocID="{FB4D0F47-8A89-44C3-AAAF-2C2DE5333C78}" presName="rootText" presStyleLbl="node1" presStyleIdx="3" presStyleCnt="4">
        <dgm:presLayoutVars>
          <dgm:chMax/>
          <dgm:chPref val="3"/>
        </dgm:presLayoutVars>
      </dgm:prSet>
      <dgm:spPr/>
      <dgm:t>
        <a:bodyPr/>
        <a:lstStyle/>
        <a:p>
          <a:endParaRPr lang="en-US"/>
        </a:p>
      </dgm:t>
    </dgm:pt>
    <dgm:pt modelId="{9744468D-1780-4AE8-8F6A-5D234E2ED8A6}" type="pres">
      <dgm:prSet presAssocID="{FB4D0F47-8A89-44C3-AAAF-2C2DE5333C78}" presName="titleText2" presStyleLbl="fgAcc1" presStyleIdx="3" presStyleCnt="4" custScaleY="278116" custLinFactNeighborX="-1251" custLinFactNeighborY="90982">
        <dgm:presLayoutVars>
          <dgm:chMax val="0"/>
          <dgm:chPref val="0"/>
        </dgm:presLayoutVars>
      </dgm:prSet>
      <dgm:spPr/>
      <dgm:t>
        <a:bodyPr/>
        <a:lstStyle/>
        <a:p>
          <a:endParaRPr lang="es-ES"/>
        </a:p>
      </dgm:t>
    </dgm:pt>
    <dgm:pt modelId="{3E991311-9754-4A8B-BE6A-FE5835DEEB6B}" type="pres">
      <dgm:prSet presAssocID="{FB4D0F47-8A89-44C3-AAAF-2C2DE5333C78}" presName="rootConnector" presStyleLbl="node2" presStyleIdx="0" presStyleCnt="0"/>
      <dgm:spPr/>
      <dgm:t>
        <a:bodyPr/>
        <a:lstStyle/>
        <a:p>
          <a:endParaRPr lang="en-US"/>
        </a:p>
      </dgm:t>
    </dgm:pt>
    <dgm:pt modelId="{4C0C9D2B-F429-444C-922D-EE45C386E16E}" type="pres">
      <dgm:prSet presAssocID="{FB4D0F47-8A89-44C3-AAAF-2C2DE5333C78}" presName="hierChild4" presStyleCnt="0"/>
      <dgm:spPr/>
    </dgm:pt>
    <dgm:pt modelId="{C7B1A901-B21D-4EA3-B851-97D4865FC2BF}" type="pres">
      <dgm:prSet presAssocID="{FB4D0F47-8A89-44C3-AAAF-2C2DE5333C78}" presName="hierChild5" presStyleCnt="0"/>
      <dgm:spPr/>
    </dgm:pt>
    <dgm:pt modelId="{6EC7E269-5C5E-4C55-9255-E6A8FE9F006F}" type="pres">
      <dgm:prSet presAssocID="{688565E8-7429-4AE2-BC5C-3269B7F7B1E8}" presName="hierChild3" presStyleCnt="0"/>
      <dgm:spPr/>
    </dgm:pt>
  </dgm:ptLst>
  <dgm:cxnLst>
    <dgm:cxn modelId="{700F026A-135D-4F8F-BE89-2C32A5A3CA1B}" type="presOf" srcId="{B90AF450-4C73-46A4-AFA8-3DAB5CFE9012}" destId="{0355727D-7486-401F-AF05-7B6F4673F54A}" srcOrd="0" destOrd="0" presId="urn:microsoft.com/office/officeart/2008/layout/NameandTitleOrganizationalChart"/>
    <dgm:cxn modelId="{11B51EAB-2C40-44AB-8197-CF584028E29C}" type="presOf" srcId="{CA648177-0A83-483C-8782-4C8AA6AB7AD6}" destId="{05B893EB-0A7C-4DAE-8400-28EECC468B4E}" srcOrd="0" destOrd="0" presId="urn:microsoft.com/office/officeart/2008/layout/NameandTitleOrganizationalChart"/>
    <dgm:cxn modelId="{24325C47-4AAD-4654-AD75-85346D75A829}" type="presOf" srcId="{CE42DD65-2A0E-4004-B5CC-D164D15C693A}" destId="{8F050D80-B224-452B-A614-DE9E508A8512}" srcOrd="1" destOrd="0" presId="urn:microsoft.com/office/officeart/2008/layout/NameandTitleOrganizationalChart"/>
    <dgm:cxn modelId="{54BB814D-4F83-4714-B16D-8C7BD7AD7587}" srcId="{688565E8-7429-4AE2-BC5C-3269B7F7B1E8}" destId="{B3C4B813-3FE9-41CA-8232-DC1A9E2A87D2}" srcOrd="1" destOrd="0" parTransId="{CA648177-0A83-483C-8782-4C8AA6AB7AD6}" sibTransId="{B1F1A478-24A4-4A2F-9106-768DEA3798A6}"/>
    <dgm:cxn modelId="{D31A0EA1-8E3D-4A88-A53F-AB841CF5138B}" type="presOf" srcId="{C1CC3AEB-82A9-4D74-9717-4ED15A489DA4}" destId="{911648AE-3566-454E-BCC2-0A2295F61B90}" srcOrd="0" destOrd="0" presId="urn:microsoft.com/office/officeart/2008/layout/NameandTitleOrganizationalChart"/>
    <dgm:cxn modelId="{5A44365C-D9ED-4C03-B21A-4C0FC3C8892F}" type="presOf" srcId="{5E54D43E-3AE3-4CEB-B104-496068E89BA3}" destId="{C0B8F3B4-6311-4C10-8A0A-3BE9F6069FA5}" srcOrd="0" destOrd="0" presId="urn:microsoft.com/office/officeart/2008/layout/NameandTitleOrganizationalChart"/>
    <dgm:cxn modelId="{74D2BCD4-E6DB-4623-A15B-8DD42C652F5A}" srcId="{688565E8-7429-4AE2-BC5C-3269B7F7B1E8}" destId="{FB4D0F47-8A89-44C3-AAAF-2C2DE5333C78}" srcOrd="3" destOrd="0" parTransId="{F11D0CAC-41D4-4B4B-8C98-72D4230F148B}" sibTransId="{7BC3A5E0-AA7D-4135-A5BF-0BF54B6029AB}"/>
    <dgm:cxn modelId="{B964DE25-A4CE-4A88-A33B-7411AD29B1BB}" type="presOf" srcId="{7BC3A5E0-AA7D-4135-A5BF-0BF54B6029AB}" destId="{9744468D-1780-4AE8-8F6A-5D234E2ED8A6}" srcOrd="0" destOrd="0" presId="urn:microsoft.com/office/officeart/2008/layout/NameandTitleOrganizationalChart"/>
    <dgm:cxn modelId="{19B9E37E-C7CA-4904-B5E1-E741D1131D0C}" type="presOf" srcId="{B1F1A478-24A4-4A2F-9106-768DEA3798A6}" destId="{7C6E1106-616F-4512-A133-3DD57A8A43A6}" srcOrd="0" destOrd="0" presId="urn:microsoft.com/office/officeart/2008/layout/NameandTitleOrganizationalChart"/>
    <dgm:cxn modelId="{F5ECDD14-ABFD-483D-AB94-37447BCBFC54}" type="presOf" srcId="{B3C4B813-3FE9-41CA-8232-DC1A9E2A87D2}" destId="{F81F9CB8-2F58-454B-9238-06653AFD6392}" srcOrd="1" destOrd="0" presId="urn:microsoft.com/office/officeart/2008/layout/NameandTitleOrganizationalChart"/>
    <dgm:cxn modelId="{E13D64D3-320C-4B79-9B89-BC2B59968BBA}" type="presOf" srcId="{FB4D0F47-8A89-44C3-AAAF-2C2DE5333C78}" destId="{3E991311-9754-4A8B-BE6A-FE5835DEEB6B}" srcOrd="1" destOrd="0" presId="urn:microsoft.com/office/officeart/2008/layout/NameandTitleOrganizationalChart"/>
    <dgm:cxn modelId="{706F9315-2FE9-4BE4-9C8D-711506ECE917}" type="presOf" srcId="{2EA1B175-7B86-40A2-B46C-3CF9177D6334}" destId="{29525EF4-D561-4F0A-9EEC-74FE10AD3679}" srcOrd="0" destOrd="0" presId="urn:microsoft.com/office/officeart/2008/layout/NameandTitleOrganizationalChart"/>
    <dgm:cxn modelId="{881C4C48-B6A7-4DAA-991A-009D5382B55E}" srcId="{688565E8-7429-4AE2-BC5C-3269B7F7B1E8}" destId="{D74DB28B-7B56-4BAF-8869-09942A67D928}" srcOrd="2" destOrd="0" parTransId="{C1CC3AEB-82A9-4D74-9717-4ED15A489DA4}" sibTransId="{4A13C8C2-C415-4EBB-A519-BC6D6A3579B7}"/>
    <dgm:cxn modelId="{AA9775FD-8423-44AC-A367-565AE4C69C2D}" type="presOf" srcId="{CE42DD65-2A0E-4004-B5CC-D164D15C693A}" destId="{5D94F118-322F-4227-9623-7B36693FFD6A}" srcOrd="0" destOrd="0" presId="urn:microsoft.com/office/officeart/2008/layout/NameandTitleOrganizationalChart"/>
    <dgm:cxn modelId="{2D7E07CE-3642-4050-B466-4E09728CFDAE}" type="presOf" srcId="{688565E8-7429-4AE2-BC5C-3269B7F7B1E8}" destId="{5CAF3931-CFB3-4A0B-88C9-82AA89EF9CCC}" srcOrd="1" destOrd="0" presId="urn:microsoft.com/office/officeart/2008/layout/NameandTitleOrganizationalChart"/>
    <dgm:cxn modelId="{266A6787-DF17-44D5-A20B-B55AD370454D}" type="presOf" srcId="{49D54072-787B-4969-B507-E78A57EF2C2A}" destId="{BDA8434C-B06E-42B4-B503-1374B203FA2A}" srcOrd="0" destOrd="0" presId="urn:microsoft.com/office/officeart/2008/layout/NameandTitleOrganizationalChart"/>
    <dgm:cxn modelId="{D072E622-C855-468C-A93D-10F8AA386707}" srcId="{688565E8-7429-4AE2-BC5C-3269B7F7B1E8}" destId="{CE42DD65-2A0E-4004-B5CC-D164D15C693A}" srcOrd="0" destOrd="0" parTransId="{5E54D43E-3AE3-4CEB-B104-496068E89BA3}" sibTransId="{2EA1B175-7B86-40A2-B46C-3CF9177D6334}"/>
    <dgm:cxn modelId="{2821DE84-CC65-44D3-9936-13836F734FFA}" type="presOf" srcId="{D74DB28B-7B56-4BAF-8869-09942A67D928}" destId="{BB896CF5-9671-42E4-9545-7951B988FDC9}" srcOrd="1" destOrd="0" presId="urn:microsoft.com/office/officeart/2008/layout/NameandTitleOrganizationalChart"/>
    <dgm:cxn modelId="{A7E91221-B356-42C3-8268-750A4F02666B}" type="presOf" srcId="{F11D0CAC-41D4-4B4B-8C98-72D4230F148B}" destId="{CE9A3893-9330-49F7-BB32-30CE6BC77273}" srcOrd="0" destOrd="0" presId="urn:microsoft.com/office/officeart/2008/layout/NameandTitleOrganizationalChart"/>
    <dgm:cxn modelId="{01519C03-F280-49BF-B8E8-CA9FF1181636}" type="presOf" srcId="{FB4D0F47-8A89-44C3-AAAF-2C2DE5333C78}" destId="{5AF538F9-26EA-4DC1-A394-4F211E29EAEC}" srcOrd="0" destOrd="0" presId="urn:microsoft.com/office/officeart/2008/layout/NameandTitleOrganizationalChart"/>
    <dgm:cxn modelId="{CCB7BB0D-6C00-4E75-9BE5-D8F4B73EEDB8}" type="presOf" srcId="{B3C4B813-3FE9-41CA-8232-DC1A9E2A87D2}" destId="{C4925450-C49E-4ED1-9927-BB5F2F73CB31}" srcOrd="0" destOrd="0" presId="urn:microsoft.com/office/officeart/2008/layout/NameandTitleOrganizationalChart"/>
    <dgm:cxn modelId="{83AD6269-B577-42C9-960C-E8DE66938281}" type="presOf" srcId="{D74DB28B-7B56-4BAF-8869-09942A67D928}" destId="{8B726E12-F73C-4244-A08F-5A77C98C6F20}" srcOrd="0" destOrd="0" presId="urn:microsoft.com/office/officeart/2008/layout/NameandTitleOrganizationalChart"/>
    <dgm:cxn modelId="{634281DF-E18E-43BB-990F-4BD8391250DC}" type="presOf" srcId="{4A13C8C2-C415-4EBB-A519-BC6D6A3579B7}" destId="{0C905117-93A1-4FE4-BF18-CA1691525540}" srcOrd="0" destOrd="0" presId="urn:microsoft.com/office/officeart/2008/layout/NameandTitleOrganizationalChart"/>
    <dgm:cxn modelId="{5B808FE9-898E-4B2F-94E1-D9D6BFA93F9C}" srcId="{B90AF450-4C73-46A4-AFA8-3DAB5CFE9012}" destId="{688565E8-7429-4AE2-BC5C-3269B7F7B1E8}" srcOrd="0" destOrd="0" parTransId="{259D4CD0-4443-4B3D-821A-B9DFAF16BE29}" sibTransId="{49D54072-787B-4969-B507-E78A57EF2C2A}"/>
    <dgm:cxn modelId="{BBC2947F-3F6C-41B4-90F9-1413373521BB}" type="presOf" srcId="{688565E8-7429-4AE2-BC5C-3269B7F7B1E8}" destId="{A193989C-7D63-43BB-A1C8-0D66EC437B16}" srcOrd="0" destOrd="0" presId="urn:microsoft.com/office/officeart/2008/layout/NameandTitleOrganizationalChart"/>
    <dgm:cxn modelId="{4B9E73AF-A06F-40AD-B432-C88A1F0D5F20}" type="presParOf" srcId="{0355727D-7486-401F-AF05-7B6F4673F54A}" destId="{FB535871-0895-4CD0-994B-7771414CB317}" srcOrd="0" destOrd="0" presId="urn:microsoft.com/office/officeart/2008/layout/NameandTitleOrganizationalChart"/>
    <dgm:cxn modelId="{F4F54275-906C-4191-8371-547F7D2CD66F}" type="presParOf" srcId="{FB535871-0895-4CD0-994B-7771414CB317}" destId="{63962887-277D-422E-8559-D3165745D2F6}" srcOrd="0" destOrd="0" presId="urn:microsoft.com/office/officeart/2008/layout/NameandTitleOrganizationalChart"/>
    <dgm:cxn modelId="{2450E632-9E6B-493C-B2A6-8E86952B616B}" type="presParOf" srcId="{63962887-277D-422E-8559-D3165745D2F6}" destId="{A193989C-7D63-43BB-A1C8-0D66EC437B16}" srcOrd="0" destOrd="0" presId="urn:microsoft.com/office/officeart/2008/layout/NameandTitleOrganizationalChart"/>
    <dgm:cxn modelId="{5D2E8D51-02F5-43BD-97FB-2BDB7E7CDD30}" type="presParOf" srcId="{63962887-277D-422E-8559-D3165745D2F6}" destId="{BDA8434C-B06E-42B4-B503-1374B203FA2A}" srcOrd="1" destOrd="0" presId="urn:microsoft.com/office/officeart/2008/layout/NameandTitleOrganizationalChart"/>
    <dgm:cxn modelId="{482F2105-D4AC-4513-BF9D-12504007F6F3}" type="presParOf" srcId="{63962887-277D-422E-8559-D3165745D2F6}" destId="{5CAF3931-CFB3-4A0B-88C9-82AA89EF9CCC}" srcOrd="2" destOrd="0" presId="urn:microsoft.com/office/officeart/2008/layout/NameandTitleOrganizationalChart"/>
    <dgm:cxn modelId="{F7CA9A20-9FE4-4E4A-820A-D9BA795F6889}" type="presParOf" srcId="{FB535871-0895-4CD0-994B-7771414CB317}" destId="{E30DBDE4-11F9-4807-876A-C99030ACAA28}" srcOrd="1" destOrd="0" presId="urn:microsoft.com/office/officeart/2008/layout/NameandTitleOrganizationalChart"/>
    <dgm:cxn modelId="{5EA397F1-8394-47ED-939D-42363E19F8FB}" type="presParOf" srcId="{E30DBDE4-11F9-4807-876A-C99030ACAA28}" destId="{C0B8F3B4-6311-4C10-8A0A-3BE9F6069FA5}" srcOrd="0" destOrd="0" presId="urn:microsoft.com/office/officeart/2008/layout/NameandTitleOrganizationalChart"/>
    <dgm:cxn modelId="{30D2C733-733F-41EE-93B3-7F43A7CD7C9E}" type="presParOf" srcId="{E30DBDE4-11F9-4807-876A-C99030ACAA28}" destId="{E91477FC-0811-42D8-A518-EF6896BE0143}" srcOrd="1" destOrd="0" presId="urn:microsoft.com/office/officeart/2008/layout/NameandTitleOrganizationalChart"/>
    <dgm:cxn modelId="{56700E6F-3DFB-465D-9B42-0BC50F1C66A5}" type="presParOf" srcId="{E91477FC-0811-42D8-A518-EF6896BE0143}" destId="{7FED0858-520C-4237-B89B-492C6BC9B651}" srcOrd="0" destOrd="0" presId="urn:microsoft.com/office/officeart/2008/layout/NameandTitleOrganizationalChart"/>
    <dgm:cxn modelId="{F4820879-C91D-4579-9874-38F48CD7D5CD}" type="presParOf" srcId="{7FED0858-520C-4237-B89B-492C6BC9B651}" destId="{5D94F118-322F-4227-9623-7B36693FFD6A}" srcOrd="0" destOrd="0" presId="urn:microsoft.com/office/officeart/2008/layout/NameandTitleOrganizationalChart"/>
    <dgm:cxn modelId="{794EE0E7-3990-4EB6-BDA1-A292D6838D1B}" type="presParOf" srcId="{7FED0858-520C-4237-B89B-492C6BC9B651}" destId="{29525EF4-D561-4F0A-9EEC-74FE10AD3679}" srcOrd="1" destOrd="0" presId="urn:microsoft.com/office/officeart/2008/layout/NameandTitleOrganizationalChart"/>
    <dgm:cxn modelId="{9CA6FCEE-285F-4E95-8186-11EEC965D056}" type="presParOf" srcId="{7FED0858-520C-4237-B89B-492C6BC9B651}" destId="{8F050D80-B224-452B-A614-DE9E508A8512}" srcOrd="2" destOrd="0" presId="urn:microsoft.com/office/officeart/2008/layout/NameandTitleOrganizationalChart"/>
    <dgm:cxn modelId="{44AE00C3-45E2-40CF-B278-08E4BF20350D}" type="presParOf" srcId="{E91477FC-0811-42D8-A518-EF6896BE0143}" destId="{9368D56D-1650-400B-BDF4-02B6837E2BC5}" srcOrd="1" destOrd="0" presId="urn:microsoft.com/office/officeart/2008/layout/NameandTitleOrganizationalChart"/>
    <dgm:cxn modelId="{C0DF92EA-B73C-4728-B681-E64C1B014FE5}" type="presParOf" srcId="{E91477FC-0811-42D8-A518-EF6896BE0143}" destId="{25CC9EDA-9557-472C-9549-CB0E992AC3D3}" srcOrd="2" destOrd="0" presId="urn:microsoft.com/office/officeart/2008/layout/NameandTitleOrganizationalChart"/>
    <dgm:cxn modelId="{EB7C9068-96A8-495E-B54D-796A1C8DA07A}" type="presParOf" srcId="{E30DBDE4-11F9-4807-876A-C99030ACAA28}" destId="{05B893EB-0A7C-4DAE-8400-28EECC468B4E}" srcOrd="2" destOrd="0" presId="urn:microsoft.com/office/officeart/2008/layout/NameandTitleOrganizationalChart"/>
    <dgm:cxn modelId="{3DC0B6D0-F3C7-406D-8452-921AA18C13FC}" type="presParOf" srcId="{E30DBDE4-11F9-4807-876A-C99030ACAA28}" destId="{756FE854-16AC-4B85-9348-19122FE8F9F4}" srcOrd="3" destOrd="0" presId="urn:microsoft.com/office/officeart/2008/layout/NameandTitleOrganizationalChart"/>
    <dgm:cxn modelId="{CCA662E6-3792-4120-B0AC-20683C400478}" type="presParOf" srcId="{756FE854-16AC-4B85-9348-19122FE8F9F4}" destId="{A87B2259-9E89-49EC-9E55-176244E424E6}" srcOrd="0" destOrd="0" presId="urn:microsoft.com/office/officeart/2008/layout/NameandTitleOrganizationalChart"/>
    <dgm:cxn modelId="{50BDFB8D-0AA1-4451-AFD6-AC62E649AE89}" type="presParOf" srcId="{A87B2259-9E89-49EC-9E55-176244E424E6}" destId="{C4925450-C49E-4ED1-9927-BB5F2F73CB31}" srcOrd="0" destOrd="0" presId="urn:microsoft.com/office/officeart/2008/layout/NameandTitleOrganizationalChart"/>
    <dgm:cxn modelId="{BA4DAEB9-F017-439C-A4EB-564BE04B5933}" type="presParOf" srcId="{A87B2259-9E89-49EC-9E55-176244E424E6}" destId="{7C6E1106-616F-4512-A133-3DD57A8A43A6}" srcOrd="1" destOrd="0" presId="urn:microsoft.com/office/officeart/2008/layout/NameandTitleOrganizationalChart"/>
    <dgm:cxn modelId="{BD7ACF10-520C-4369-81F0-853CFA4EEC1F}" type="presParOf" srcId="{A87B2259-9E89-49EC-9E55-176244E424E6}" destId="{F81F9CB8-2F58-454B-9238-06653AFD6392}" srcOrd="2" destOrd="0" presId="urn:microsoft.com/office/officeart/2008/layout/NameandTitleOrganizationalChart"/>
    <dgm:cxn modelId="{42E1891A-1F1B-442F-8222-FEA73F89BE20}" type="presParOf" srcId="{756FE854-16AC-4B85-9348-19122FE8F9F4}" destId="{FD8D33C3-7F4E-4552-9DE4-E0014D434D5A}" srcOrd="1" destOrd="0" presId="urn:microsoft.com/office/officeart/2008/layout/NameandTitleOrganizationalChart"/>
    <dgm:cxn modelId="{DC5B88EB-E810-4D60-B231-8D434A45484F}" type="presParOf" srcId="{756FE854-16AC-4B85-9348-19122FE8F9F4}" destId="{A7061448-444C-4FC8-9CD3-6279E809CB84}" srcOrd="2" destOrd="0" presId="urn:microsoft.com/office/officeart/2008/layout/NameandTitleOrganizationalChart"/>
    <dgm:cxn modelId="{5A8B37E5-99FF-480C-A83E-3C4FDC9948F1}" type="presParOf" srcId="{E30DBDE4-11F9-4807-876A-C99030ACAA28}" destId="{911648AE-3566-454E-BCC2-0A2295F61B90}" srcOrd="4" destOrd="0" presId="urn:microsoft.com/office/officeart/2008/layout/NameandTitleOrganizationalChart"/>
    <dgm:cxn modelId="{2E407F91-00AA-4B94-98E9-BA04DB49AACE}" type="presParOf" srcId="{E30DBDE4-11F9-4807-876A-C99030ACAA28}" destId="{9D8F14FF-9452-4408-A6A4-6AA75C95EC39}" srcOrd="5" destOrd="0" presId="urn:microsoft.com/office/officeart/2008/layout/NameandTitleOrganizationalChart"/>
    <dgm:cxn modelId="{3522F27B-CA1F-4FFF-8079-703E73455C1A}" type="presParOf" srcId="{9D8F14FF-9452-4408-A6A4-6AA75C95EC39}" destId="{DDA2607F-4FEB-4F04-B752-436FCC8A203F}" srcOrd="0" destOrd="0" presId="urn:microsoft.com/office/officeart/2008/layout/NameandTitleOrganizationalChart"/>
    <dgm:cxn modelId="{04A0C29E-0A9F-483F-BC37-1F6055C6A390}" type="presParOf" srcId="{DDA2607F-4FEB-4F04-B752-436FCC8A203F}" destId="{8B726E12-F73C-4244-A08F-5A77C98C6F20}" srcOrd="0" destOrd="0" presId="urn:microsoft.com/office/officeart/2008/layout/NameandTitleOrganizationalChart"/>
    <dgm:cxn modelId="{D8C2649C-E404-4B8F-A6B2-8D217879DB45}" type="presParOf" srcId="{DDA2607F-4FEB-4F04-B752-436FCC8A203F}" destId="{0C905117-93A1-4FE4-BF18-CA1691525540}" srcOrd="1" destOrd="0" presId="urn:microsoft.com/office/officeart/2008/layout/NameandTitleOrganizationalChart"/>
    <dgm:cxn modelId="{248DACCB-75A0-44B8-BCC1-AC7B9430E3B6}" type="presParOf" srcId="{DDA2607F-4FEB-4F04-B752-436FCC8A203F}" destId="{BB896CF5-9671-42E4-9545-7951B988FDC9}" srcOrd="2" destOrd="0" presId="urn:microsoft.com/office/officeart/2008/layout/NameandTitleOrganizationalChart"/>
    <dgm:cxn modelId="{78220DB3-D18E-4CD0-A572-B22E1850FD87}" type="presParOf" srcId="{9D8F14FF-9452-4408-A6A4-6AA75C95EC39}" destId="{5D31B76A-2E98-431E-8CCB-3EA3858E2324}" srcOrd="1" destOrd="0" presId="urn:microsoft.com/office/officeart/2008/layout/NameandTitleOrganizationalChart"/>
    <dgm:cxn modelId="{E615D77F-3367-4BEB-AA8B-EB3DFB05F094}" type="presParOf" srcId="{9D8F14FF-9452-4408-A6A4-6AA75C95EC39}" destId="{00487E02-E102-419E-8D42-A2BA1566E7F0}" srcOrd="2" destOrd="0" presId="urn:microsoft.com/office/officeart/2008/layout/NameandTitleOrganizationalChart"/>
    <dgm:cxn modelId="{4B7774B6-52F4-4D09-91D5-B0D0A9976037}" type="presParOf" srcId="{E30DBDE4-11F9-4807-876A-C99030ACAA28}" destId="{CE9A3893-9330-49F7-BB32-30CE6BC77273}" srcOrd="6" destOrd="0" presId="urn:microsoft.com/office/officeart/2008/layout/NameandTitleOrganizationalChart"/>
    <dgm:cxn modelId="{0232E82A-A73F-44F5-81C4-32710A410291}" type="presParOf" srcId="{E30DBDE4-11F9-4807-876A-C99030ACAA28}" destId="{73176349-059D-45A2-A183-FED65563B956}" srcOrd="7" destOrd="0" presId="urn:microsoft.com/office/officeart/2008/layout/NameandTitleOrganizationalChart"/>
    <dgm:cxn modelId="{8D1F65D8-2341-44DE-A679-63477E9A620F}" type="presParOf" srcId="{73176349-059D-45A2-A183-FED65563B956}" destId="{E450749A-7C41-4B4D-B221-BE9D5C08B65A}" srcOrd="0" destOrd="0" presId="urn:microsoft.com/office/officeart/2008/layout/NameandTitleOrganizationalChart"/>
    <dgm:cxn modelId="{BE6BCFD4-E18C-493A-98B4-CDBBC7EF6948}" type="presParOf" srcId="{E450749A-7C41-4B4D-B221-BE9D5C08B65A}" destId="{5AF538F9-26EA-4DC1-A394-4F211E29EAEC}" srcOrd="0" destOrd="0" presId="urn:microsoft.com/office/officeart/2008/layout/NameandTitleOrganizationalChart"/>
    <dgm:cxn modelId="{882D3B65-07DB-4DEE-A239-00F01E798339}" type="presParOf" srcId="{E450749A-7C41-4B4D-B221-BE9D5C08B65A}" destId="{9744468D-1780-4AE8-8F6A-5D234E2ED8A6}" srcOrd="1" destOrd="0" presId="urn:microsoft.com/office/officeart/2008/layout/NameandTitleOrganizationalChart"/>
    <dgm:cxn modelId="{6C6CB4A9-C185-450E-BF05-E68BFDAF93EC}" type="presParOf" srcId="{E450749A-7C41-4B4D-B221-BE9D5C08B65A}" destId="{3E991311-9754-4A8B-BE6A-FE5835DEEB6B}" srcOrd="2" destOrd="0" presId="urn:microsoft.com/office/officeart/2008/layout/NameandTitleOrganizationalChart"/>
    <dgm:cxn modelId="{BF6399F5-2858-4FA3-82BB-71B9F01081BB}" type="presParOf" srcId="{73176349-059D-45A2-A183-FED65563B956}" destId="{4C0C9D2B-F429-444C-922D-EE45C386E16E}" srcOrd="1" destOrd="0" presId="urn:microsoft.com/office/officeart/2008/layout/NameandTitleOrganizationalChart"/>
    <dgm:cxn modelId="{E1DDA3D9-D70B-45AC-815D-8210CFDEBF11}" type="presParOf" srcId="{73176349-059D-45A2-A183-FED65563B956}" destId="{C7B1A901-B21D-4EA3-B851-97D4865FC2BF}" srcOrd="2" destOrd="0" presId="urn:microsoft.com/office/officeart/2008/layout/NameandTitleOrganizationalChart"/>
    <dgm:cxn modelId="{306EF29C-3177-4AB3-82CE-58F71430EFFE}" type="presParOf" srcId="{FB535871-0895-4CD0-994B-7771414CB317}" destId="{6EC7E269-5C5E-4C55-9255-E6A8FE9F006F}" srcOrd="2" destOrd="0" presId="urn:microsoft.com/office/officeart/2008/layout/NameandTitleOrganizational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A3893-9330-49F7-BB32-30CE6BC77273}">
      <dsp:nvSpPr>
        <dsp:cNvPr id="0" name=""/>
        <dsp:cNvSpPr/>
      </dsp:nvSpPr>
      <dsp:spPr>
        <a:xfrm>
          <a:off x="3420635" y="949632"/>
          <a:ext cx="2567460" cy="391377"/>
        </a:xfrm>
        <a:custGeom>
          <a:avLst/>
          <a:gdLst/>
          <a:ahLst/>
          <a:cxnLst/>
          <a:rect l="0" t="0" r="0" b="0"/>
          <a:pathLst>
            <a:path>
              <a:moveTo>
                <a:pt x="0" y="0"/>
              </a:moveTo>
              <a:lnTo>
                <a:pt x="0" y="233320"/>
              </a:lnTo>
              <a:lnTo>
                <a:pt x="2567460" y="233320"/>
              </a:lnTo>
              <a:lnTo>
                <a:pt x="2567460" y="39137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1648AE-3566-454E-BCC2-0A2295F61B90}">
      <dsp:nvSpPr>
        <dsp:cNvPr id="0" name=""/>
        <dsp:cNvSpPr/>
      </dsp:nvSpPr>
      <dsp:spPr>
        <a:xfrm>
          <a:off x="3420635" y="949632"/>
          <a:ext cx="812209" cy="391377"/>
        </a:xfrm>
        <a:custGeom>
          <a:avLst/>
          <a:gdLst/>
          <a:ahLst/>
          <a:cxnLst/>
          <a:rect l="0" t="0" r="0" b="0"/>
          <a:pathLst>
            <a:path>
              <a:moveTo>
                <a:pt x="0" y="0"/>
              </a:moveTo>
              <a:lnTo>
                <a:pt x="0" y="233320"/>
              </a:lnTo>
              <a:lnTo>
                <a:pt x="812209" y="233320"/>
              </a:lnTo>
              <a:lnTo>
                <a:pt x="812209" y="39137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B893EB-0A7C-4DAE-8400-28EECC468B4E}">
      <dsp:nvSpPr>
        <dsp:cNvPr id="0" name=""/>
        <dsp:cNvSpPr/>
      </dsp:nvSpPr>
      <dsp:spPr>
        <a:xfrm>
          <a:off x="2231502" y="949632"/>
          <a:ext cx="1189133" cy="383072"/>
        </a:xfrm>
        <a:custGeom>
          <a:avLst/>
          <a:gdLst/>
          <a:ahLst/>
          <a:cxnLst/>
          <a:rect l="0" t="0" r="0" b="0"/>
          <a:pathLst>
            <a:path>
              <a:moveTo>
                <a:pt x="1189133" y="0"/>
              </a:moveTo>
              <a:lnTo>
                <a:pt x="1189133" y="225016"/>
              </a:lnTo>
              <a:lnTo>
                <a:pt x="0" y="225016"/>
              </a:lnTo>
              <a:lnTo>
                <a:pt x="0" y="383072"/>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B8F3B4-6311-4C10-8A0A-3BE9F6069FA5}">
      <dsp:nvSpPr>
        <dsp:cNvPr id="0" name=""/>
        <dsp:cNvSpPr/>
      </dsp:nvSpPr>
      <dsp:spPr>
        <a:xfrm>
          <a:off x="654153" y="949632"/>
          <a:ext cx="2766481" cy="383072"/>
        </a:xfrm>
        <a:custGeom>
          <a:avLst/>
          <a:gdLst/>
          <a:ahLst/>
          <a:cxnLst/>
          <a:rect l="0" t="0" r="0" b="0"/>
          <a:pathLst>
            <a:path>
              <a:moveTo>
                <a:pt x="2766481" y="0"/>
              </a:moveTo>
              <a:lnTo>
                <a:pt x="2766481" y="225016"/>
              </a:lnTo>
              <a:lnTo>
                <a:pt x="0" y="225016"/>
              </a:lnTo>
              <a:lnTo>
                <a:pt x="0" y="383072"/>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93989C-7D63-43BB-A1C8-0D66EC437B16}">
      <dsp:nvSpPr>
        <dsp:cNvPr id="0" name=""/>
        <dsp:cNvSpPr/>
      </dsp:nvSpPr>
      <dsp:spPr>
        <a:xfrm>
          <a:off x="2474500" y="272248"/>
          <a:ext cx="1892270" cy="6773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95586" numCol="1" spcCol="1270" anchor="ctr" anchorCtr="0">
          <a:noAutofit/>
        </a:bodyPr>
        <a:lstStyle/>
        <a:p>
          <a:pPr lvl="0" algn="ctr" defTabSz="889000">
            <a:lnSpc>
              <a:spcPct val="90000"/>
            </a:lnSpc>
            <a:spcBef>
              <a:spcPct val="0"/>
            </a:spcBef>
            <a:spcAft>
              <a:spcPct val="35000"/>
            </a:spcAft>
          </a:pPr>
          <a:r>
            <a:rPr lang="es-ES" sz="2000" kern="1200" dirty="0" smtClean="0"/>
            <a:t>Francisco Pando</a:t>
          </a:r>
          <a:endParaRPr lang="es-ES" sz="2000" kern="1200" dirty="0"/>
        </a:p>
      </dsp:txBody>
      <dsp:txXfrm>
        <a:off x="2474500" y="272248"/>
        <a:ext cx="1892270" cy="677383"/>
      </dsp:txXfrm>
    </dsp:sp>
    <dsp:sp modelId="{BDA8434C-B06E-42B4-B503-1374B203FA2A}">
      <dsp:nvSpPr>
        <dsp:cNvPr id="0" name=""/>
        <dsp:cNvSpPr/>
      </dsp:nvSpPr>
      <dsp:spPr>
        <a:xfrm>
          <a:off x="3028143" y="799102"/>
          <a:ext cx="1177476" cy="225794"/>
        </a:xfrm>
        <a:prstGeom prst="rect">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es-ES" sz="1200" kern="1200" dirty="0" err="1" smtClean="0"/>
            <a:t>Node</a:t>
          </a:r>
          <a:r>
            <a:rPr lang="es-ES" sz="1200" kern="1200" dirty="0" smtClean="0"/>
            <a:t> Manager</a:t>
          </a:r>
          <a:endParaRPr lang="es-ES" sz="1200" kern="1200" dirty="0"/>
        </a:p>
      </dsp:txBody>
      <dsp:txXfrm>
        <a:off x="3028143" y="799102"/>
        <a:ext cx="1177476" cy="225794"/>
      </dsp:txXfrm>
    </dsp:sp>
    <dsp:sp modelId="{5D94F118-322F-4227-9623-7B36693FFD6A}">
      <dsp:nvSpPr>
        <dsp:cNvPr id="0" name=""/>
        <dsp:cNvSpPr/>
      </dsp:nvSpPr>
      <dsp:spPr>
        <a:xfrm>
          <a:off x="0" y="1332704"/>
          <a:ext cx="1308307" cy="6773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95586" numCol="1" spcCol="1270" anchor="ctr" anchorCtr="0">
          <a:noAutofit/>
        </a:bodyPr>
        <a:lstStyle/>
        <a:p>
          <a:pPr lvl="0" algn="ctr" defTabSz="889000">
            <a:lnSpc>
              <a:spcPct val="90000"/>
            </a:lnSpc>
            <a:spcBef>
              <a:spcPct val="0"/>
            </a:spcBef>
            <a:spcAft>
              <a:spcPct val="35000"/>
            </a:spcAft>
          </a:pPr>
          <a:r>
            <a:rPr lang="es-ES" sz="2000" kern="1200" dirty="0" smtClean="0"/>
            <a:t>Carmen</a:t>
          </a:r>
          <a:endParaRPr lang="es-ES" sz="2000" kern="1200" dirty="0"/>
        </a:p>
      </dsp:txBody>
      <dsp:txXfrm>
        <a:off x="0" y="1332704"/>
        <a:ext cx="1308307" cy="677383"/>
      </dsp:txXfrm>
    </dsp:sp>
    <dsp:sp modelId="{29525EF4-D561-4F0A-9EEC-74FE10AD3679}">
      <dsp:nvSpPr>
        <dsp:cNvPr id="0" name=""/>
        <dsp:cNvSpPr/>
      </dsp:nvSpPr>
      <dsp:spPr>
        <a:xfrm>
          <a:off x="0" y="1859561"/>
          <a:ext cx="1177476" cy="225794"/>
        </a:xfrm>
        <a:prstGeom prst="rect">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5560" tIns="8890" rIns="35560" bIns="8890" numCol="1" spcCol="1270" anchor="ctr" anchorCtr="0">
          <a:noAutofit/>
        </a:bodyPr>
        <a:lstStyle/>
        <a:p>
          <a:pPr lvl="0" algn="r" defTabSz="622300">
            <a:lnSpc>
              <a:spcPct val="90000"/>
            </a:lnSpc>
            <a:spcBef>
              <a:spcPct val="0"/>
            </a:spcBef>
            <a:spcAft>
              <a:spcPct val="35000"/>
            </a:spcAft>
          </a:pPr>
          <a:r>
            <a:rPr lang="es-ES" sz="1400" kern="1200" dirty="0" err="1" smtClean="0"/>
            <a:t>Developer</a:t>
          </a:r>
          <a:endParaRPr lang="es-ES" sz="1400" kern="1200" dirty="0"/>
        </a:p>
      </dsp:txBody>
      <dsp:txXfrm>
        <a:off x="0" y="1859561"/>
        <a:ext cx="1177476" cy="225794"/>
      </dsp:txXfrm>
    </dsp:sp>
    <dsp:sp modelId="{C4925450-C49E-4ED1-9927-BB5F2F73CB31}">
      <dsp:nvSpPr>
        <dsp:cNvPr id="0" name=""/>
        <dsp:cNvSpPr/>
      </dsp:nvSpPr>
      <dsp:spPr>
        <a:xfrm>
          <a:off x="1577348" y="1332704"/>
          <a:ext cx="1308307" cy="6773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95586" numCol="1" spcCol="1270" anchor="ctr" anchorCtr="0">
          <a:noAutofit/>
        </a:bodyPr>
        <a:lstStyle/>
        <a:p>
          <a:pPr lvl="0" algn="ctr" defTabSz="889000">
            <a:lnSpc>
              <a:spcPct val="90000"/>
            </a:lnSpc>
            <a:spcBef>
              <a:spcPct val="0"/>
            </a:spcBef>
            <a:spcAft>
              <a:spcPct val="35000"/>
            </a:spcAft>
          </a:pPr>
          <a:r>
            <a:rPr lang="es-ES" sz="2000" kern="1200" dirty="0" smtClean="0"/>
            <a:t>Katia</a:t>
          </a:r>
          <a:endParaRPr lang="es-ES" sz="2000" kern="1200" dirty="0"/>
        </a:p>
      </dsp:txBody>
      <dsp:txXfrm>
        <a:off x="1577348" y="1332704"/>
        <a:ext cx="1308307" cy="677383"/>
      </dsp:txXfrm>
    </dsp:sp>
    <dsp:sp modelId="{7C6E1106-616F-4512-A133-3DD57A8A43A6}">
      <dsp:nvSpPr>
        <dsp:cNvPr id="0" name=""/>
        <dsp:cNvSpPr/>
      </dsp:nvSpPr>
      <dsp:spPr>
        <a:xfrm>
          <a:off x="1433758" y="1866195"/>
          <a:ext cx="1177476" cy="500557"/>
        </a:xfrm>
        <a:prstGeom prst="rect">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es-ES" sz="1200" kern="1200" dirty="0" err="1" smtClean="0"/>
            <a:t>Users</a:t>
          </a:r>
          <a:r>
            <a:rPr lang="es-ES" sz="1200" kern="1200" dirty="0" smtClean="0"/>
            <a:t> </a:t>
          </a:r>
          <a:r>
            <a:rPr lang="es-ES" sz="1200" kern="1200" dirty="0" err="1" smtClean="0"/>
            <a:t>support</a:t>
          </a:r>
          <a:r>
            <a:rPr lang="es-ES" sz="1200" kern="1200" dirty="0" smtClean="0"/>
            <a:t>. </a:t>
          </a:r>
          <a:r>
            <a:rPr lang="es-ES" sz="1200" kern="1200" dirty="0" err="1" smtClean="0"/>
            <a:t>Documentation</a:t>
          </a:r>
          <a:r>
            <a:rPr lang="es-ES" sz="1200" kern="1200" dirty="0" smtClean="0"/>
            <a:t>. Training</a:t>
          </a:r>
          <a:endParaRPr lang="es-ES" sz="1200" kern="1200" dirty="0"/>
        </a:p>
      </dsp:txBody>
      <dsp:txXfrm>
        <a:off x="1433758" y="1866195"/>
        <a:ext cx="1177476" cy="500557"/>
      </dsp:txXfrm>
    </dsp:sp>
    <dsp:sp modelId="{8B726E12-F73C-4244-A08F-5A77C98C6F20}">
      <dsp:nvSpPr>
        <dsp:cNvPr id="0" name=""/>
        <dsp:cNvSpPr/>
      </dsp:nvSpPr>
      <dsp:spPr>
        <a:xfrm>
          <a:off x="3578691" y="1341009"/>
          <a:ext cx="1308307" cy="6773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95586" numCol="1" spcCol="1270" anchor="ctr" anchorCtr="0">
          <a:noAutofit/>
        </a:bodyPr>
        <a:lstStyle/>
        <a:p>
          <a:pPr lvl="0" algn="ctr" defTabSz="889000">
            <a:lnSpc>
              <a:spcPct val="90000"/>
            </a:lnSpc>
            <a:spcBef>
              <a:spcPct val="0"/>
            </a:spcBef>
            <a:spcAft>
              <a:spcPct val="35000"/>
            </a:spcAft>
          </a:pPr>
          <a:r>
            <a:rPr lang="es-ES" sz="2000" kern="1200" dirty="0" smtClean="0"/>
            <a:t>Santiago</a:t>
          </a:r>
          <a:endParaRPr lang="es-ES" sz="2000" kern="1200" dirty="0"/>
        </a:p>
      </dsp:txBody>
      <dsp:txXfrm>
        <a:off x="3578691" y="1341009"/>
        <a:ext cx="1308307" cy="677383"/>
      </dsp:txXfrm>
    </dsp:sp>
    <dsp:sp modelId="{0C905117-93A1-4FE4-BF18-CA1691525540}">
      <dsp:nvSpPr>
        <dsp:cNvPr id="0" name=""/>
        <dsp:cNvSpPr/>
      </dsp:nvSpPr>
      <dsp:spPr>
        <a:xfrm>
          <a:off x="3840353" y="1920847"/>
          <a:ext cx="1177476" cy="589922"/>
        </a:xfrm>
        <a:prstGeom prst="rect">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es-ES" sz="1200" kern="1200" dirty="0" err="1" smtClean="0"/>
            <a:t>Developer</a:t>
          </a:r>
          <a:r>
            <a:rPr lang="es-ES" sz="1200" kern="1200" dirty="0" smtClean="0"/>
            <a:t>. </a:t>
          </a:r>
          <a:r>
            <a:rPr lang="es-ES" sz="1200" kern="1200" dirty="0" err="1" smtClean="0"/>
            <a:t>Infraestructure</a:t>
          </a:r>
          <a:r>
            <a:rPr lang="es-ES" sz="1200" kern="1200" dirty="0" smtClean="0"/>
            <a:t> </a:t>
          </a:r>
          <a:r>
            <a:rPr lang="es-ES" sz="1200" kern="1200" dirty="0" err="1" smtClean="0"/>
            <a:t>maintenance</a:t>
          </a:r>
          <a:endParaRPr lang="es-ES" sz="1200" kern="1200" dirty="0"/>
        </a:p>
      </dsp:txBody>
      <dsp:txXfrm>
        <a:off x="3840353" y="1920847"/>
        <a:ext cx="1177476" cy="589922"/>
      </dsp:txXfrm>
    </dsp:sp>
    <dsp:sp modelId="{5AF538F9-26EA-4DC1-A394-4F211E29EAEC}">
      <dsp:nvSpPr>
        <dsp:cNvPr id="0" name=""/>
        <dsp:cNvSpPr/>
      </dsp:nvSpPr>
      <dsp:spPr>
        <a:xfrm>
          <a:off x="5333942" y="1341009"/>
          <a:ext cx="1308307" cy="67738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95586" numCol="1" spcCol="1270" anchor="ctr" anchorCtr="0">
          <a:noAutofit/>
        </a:bodyPr>
        <a:lstStyle/>
        <a:p>
          <a:pPr lvl="0" algn="ctr" defTabSz="889000">
            <a:lnSpc>
              <a:spcPct val="90000"/>
            </a:lnSpc>
            <a:spcBef>
              <a:spcPct val="0"/>
            </a:spcBef>
            <a:spcAft>
              <a:spcPct val="35000"/>
            </a:spcAft>
          </a:pPr>
          <a:r>
            <a:rPr lang="es-ES" sz="2000" kern="1200" dirty="0" smtClean="0"/>
            <a:t>Cristina</a:t>
          </a:r>
          <a:endParaRPr lang="es-ES" sz="2000" kern="1200" dirty="0"/>
        </a:p>
      </dsp:txBody>
      <dsp:txXfrm>
        <a:off x="5333942" y="1341009"/>
        <a:ext cx="1308307" cy="677383"/>
      </dsp:txXfrm>
    </dsp:sp>
    <dsp:sp modelId="{9744468D-1780-4AE8-8F6A-5D234E2ED8A6}">
      <dsp:nvSpPr>
        <dsp:cNvPr id="0" name=""/>
        <dsp:cNvSpPr/>
      </dsp:nvSpPr>
      <dsp:spPr>
        <a:xfrm>
          <a:off x="5580873" y="1872207"/>
          <a:ext cx="1177476" cy="627970"/>
        </a:xfrm>
        <a:prstGeom prst="rect">
          <a:avLst/>
        </a:prstGeom>
        <a:solidFill>
          <a:schemeClr val="accent5">
            <a:alpha val="90000"/>
            <a:tint val="4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lvl="0" algn="r" defTabSz="533400">
            <a:lnSpc>
              <a:spcPct val="90000"/>
            </a:lnSpc>
            <a:spcBef>
              <a:spcPct val="0"/>
            </a:spcBef>
            <a:spcAft>
              <a:spcPct val="35000"/>
            </a:spcAft>
          </a:pPr>
          <a:r>
            <a:rPr lang="es-ES" sz="1200" kern="1200" dirty="0" smtClean="0"/>
            <a:t>Web </a:t>
          </a:r>
          <a:r>
            <a:rPr lang="es-ES" sz="1200" kern="1200" dirty="0" err="1" smtClean="0"/>
            <a:t>content</a:t>
          </a:r>
          <a:r>
            <a:rPr lang="es-ES" sz="1200" kern="1200" dirty="0" smtClean="0"/>
            <a:t>. Training </a:t>
          </a:r>
          <a:r>
            <a:rPr lang="es-ES" sz="1200" kern="1200" dirty="0" err="1" smtClean="0"/>
            <a:t>coordinator</a:t>
          </a:r>
          <a:r>
            <a:rPr lang="es-ES" sz="1200" kern="1200" dirty="0" smtClean="0"/>
            <a:t> </a:t>
          </a:r>
          <a:endParaRPr lang="es-ES" sz="1200" kern="1200" dirty="0"/>
        </a:p>
      </dsp:txBody>
      <dsp:txXfrm>
        <a:off x="5580873" y="1872207"/>
        <a:ext cx="1177476" cy="627970"/>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4C746CA-D188-4C4C-84E4-F6CDF4D2FAFE}" type="datetimeFigureOut">
              <a:rPr lang="es-ES" smtClean="0"/>
              <a:t>24/01/2014</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0BBD6C-B790-4694-B782-74A069BFE2BC}" type="slidenum">
              <a:rPr lang="es-ES" smtClean="0"/>
              <a:t>‹Nº›</a:t>
            </a:fld>
            <a:endParaRPr lang="es-ES"/>
          </a:p>
        </p:txBody>
      </p:sp>
    </p:spTree>
    <p:extLst>
      <p:ext uri="{BB962C8B-B14F-4D97-AF65-F5344CB8AC3E}">
        <p14:creationId xmlns:p14="http://schemas.microsoft.com/office/powerpoint/2010/main" val="3072019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D3673A-75E1-4C0A-BE45-B39065BD4CD1}" type="datetimeFigureOut">
              <a:rPr lang="es-ES" smtClean="0"/>
              <a:pPr/>
              <a:t>24/01/2014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8DD5A5-DFC9-487D-9C96-5A0029EBB9C2}" type="slidenum">
              <a:rPr lang="es-ES" smtClean="0"/>
              <a:pPr/>
              <a:t>‹Nº›</a:t>
            </a:fld>
            <a:endParaRPr lang="es-ES"/>
          </a:p>
        </p:txBody>
      </p:sp>
    </p:spTree>
    <p:extLst>
      <p:ext uri="{BB962C8B-B14F-4D97-AF65-F5344CB8AC3E}">
        <p14:creationId xmlns:p14="http://schemas.microsoft.com/office/powerpoint/2010/main" val="3044709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s-E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a:effectLst>
                <a:outerShdw blurRad="38100" dist="38100" dir="2700000" algn="tl">
                  <a:srgbClr val="000000">
                    <a:alpha val="43137"/>
                  </a:srgbClr>
                </a:outerShdw>
              </a:effectLst>
            </a:endParaRPr>
          </a:p>
        </p:txBody>
      </p:sp>
      <p:sp>
        <p:nvSpPr>
          <p:cNvPr id="4" name="3 Marcador de número de diapositiva"/>
          <p:cNvSpPr>
            <a:spLocks noGrp="1"/>
          </p:cNvSpPr>
          <p:nvPr>
            <p:ph type="sldNum" sz="quarter" idx="10"/>
          </p:nvPr>
        </p:nvSpPr>
        <p:spPr/>
        <p:txBody>
          <a:bodyPr/>
          <a:lstStyle/>
          <a:p>
            <a:fld id="{39331EFA-597A-4790-93A4-F8A868FC7CB8}" type="slidenum">
              <a:rPr lang="es-ES" smtClean="0"/>
              <a:pPr/>
              <a:t>1</a:t>
            </a:fld>
            <a:endParaRPr lang="es-ES"/>
          </a:p>
        </p:txBody>
      </p:sp>
    </p:spTree>
    <p:extLst>
      <p:ext uri="{BB962C8B-B14F-4D97-AF65-F5344CB8AC3E}">
        <p14:creationId xmlns:p14="http://schemas.microsoft.com/office/powerpoint/2010/main" val="2063707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Here</a:t>
            </a:r>
            <a:r>
              <a:rPr lang="es-ES" dirty="0" smtClean="0"/>
              <a:t> </a:t>
            </a:r>
            <a:r>
              <a:rPr lang="es-ES" dirty="0" err="1" smtClean="0"/>
              <a:t>you</a:t>
            </a:r>
            <a:r>
              <a:rPr lang="es-ES" dirty="0" smtClean="0"/>
              <a:t> can </a:t>
            </a:r>
            <a:r>
              <a:rPr lang="es-ES" dirty="0" err="1" smtClean="0"/>
              <a:t>have</a:t>
            </a:r>
            <a:r>
              <a:rPr lang="es-ES" dirty="0" smtClean="0"/>
              <a:t> </a:t>
            </a:r>
            <a:r>
              <a:rPr lang="es-ES" dirty="0" err="1" smtClean="0"/>
              <a:t>an</a:t>
            </a:r>
            <a:r>
              <a:rPr lang="es-ES" dirty="0" smtClean="0"/>
              <a:t> idea of </a:t>
            </a:r>
            <a:r>
              <a:rPr lang="es-ES" dirty="0" err="1" smtClean="0"/>
              <a:t>where</a:t>
            </a:r>
            <a:r>
              <a:rPr lang="es-ES" baseline="0" dirty="0" smtClean="0"/>
              <a:t> </a:t>
            </a:r>
            <a:r>
              <a:rPr lang="es-ES" baseline="0" dirty="0" err="1" smtClean="0"/>
              <a:t>the</a:t>
            </a:r>
            <a:r>
              <a:rPr lang="es-ES" baseline="0" dirty="0" smtClean="0"/>
              <a:t> data comes </a:t>
            </a:r>
            <a:r>
              <a:rPr lang="es-ES" baseline="0" dirty="0" err="1" smtClean="0"/>
              <a:t>from</a:t>
            </a:r>
            <a:endParaRPr lang="es-ES" dirty="0"/>
          </a:p>
        </p:txBody>
      </p:sp>
      <p:sp>
        <p:nvSpPr>
          <p:cNvPr id="4" name="3 Marcador de número de diapositiva"/>
          <p:cNvSpPr>
            <a:spLocks noGrp="1"/>
          </p:cNvSpPr>
          <p:nvPr>
            <p:ph type="sldNum" sz="quarter" idx="10"/>
          </p:nvPr>
        </p:nvSpPr>
        <p:spPr/>
        <p:txBody>
          <a:bodyPr/>
          <a:lstStyle/>
          <a:p>
            <a:fld id="{278DD5A5-DFC9-487D-9C96-5A0029EBB9C2}"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err="1" smtClean="0"/>
              <a:t>This</a:t>
            </a:r>
            <a:r>
              <a:rPr lang="es-ES" dirty="0" smtClean="0"/>
              <a:t> </a:t>
            </a:r>
            <a:r>
              <a:rPr lang="es-ES" dirty="0" err="1" smtClean="0"/>
              <a:t>is</a:t>
            </a:r>
            <a:r>
              <a:rPr lang="es-ES" dirty="0" smtClean="0"/>
              <a:t> a figure </a:t>
            </a:r>
            <a:r>
              <a:rPr lang="es-ES" dirty="0" err="1" smtClean="0"/>
              <a:t>to</a:t>
            </a:r>
            <a:r>
              <a:rPr lang="es-ES" dirty="0" smtClean="0"/>
              <a:t> show </a:t>
            </a:r>
            <a:r>
              <a:rPr lang="es-ES" dirty="0" err="1" smtClean="0"/>
              <a:t>the</a:t>
            </a:r>
            <a:r>
              <a:rPr lang="es-ES" dirty="0" smtClean="0"/>
              <a:t> </a:t>
            </a:r>
            <a:r>
              <a:rPr lang="es-ES" dirty="0" err="1" smtClean="0"/>
              <a:t>Spanish</a:t>
            </a:r>
            <a:r>
              <a:rPr lang="es-ES" dirty="0" smtClean="0"/>
              <a:t> data </a:t>
            </a:r>
            <a:r>
              <a:rPr lang="es-ES" dirty="0" err="1" smtClean="0"/>
              <a:t>provision</a:t>
            </a:r>
            <a:r>
              <a:rPr lang="es-ES" dirty="0" smtClean="0"/>
              <a:t> </a:t>
            </a:r>
            <a:r>
              <a:rPr lang="es-ES" dirty="0" err="1" smtClean="0"/>
              <a:t>from</a:t>
            </a:r>
            <a:r>
              <a:rPr lang="es-ES" baseline="0" dirty="0" smtClean="0"/>
              <a:t> 2004 </a:t>
            </a:r>
            <a:r>
              <a:rPr lang="es-ES" baseline="0" dirty="0" err="1" smtClean="0"/>
              <a:t>until</a:t>
            </a:r>
            <a:r>
              <a:rPr lang="es-ES" baseline="0" dirty="0" smtClean="0"/>
              <a:t> 2013. </a:t>
            </a:r>
            <a:r>
              <a:rPr lang="es-ES" baseline="0" dirty="0" err="1" smtClean="0"/>
              <a:t>It</a:t>
            </a:r>
            <a:r>
              <a:rPr lang="es-ES" baseline="0" dirty="0" smtClean="0"/>
              <a:t> has </a:t>
            </a:r>
            <a:r>
              <a:rPr lang="es-ES" baseline="0" dirty="0" err="1" smtClean="0"/>
              <a:t>been</a:t>
            </a:r>
            <a:r>
              <a:rPr lang="es-ES" baseline="0" dirty="0" smtClean="0"/>
              <a:t> </a:t>
            </a:r>
            <a:r>
              <a:rPr lang="es-ES" baseline="0" dirty="0" err="1" smtClean="0"/>
              <a:t>constantly</a:t>
            </a:r>
            <a:r>
              <a:rPr lang="es-ES" baseline="0" dirty="0" smtClean="0"/>
              <a:t> </a:t>
            </a:r>
            <a:r>
              <a:rPr lang="es-ES" baseline="0" dirty="0" err="1" smtClean="0"/>
              <a:t>increasing</a:t>
            </a:r>
            <a:r>
              <a:rPr lang="es-ES" baseline="0" dirty="0" smtClean="0"/>
              <a:t> </a:t>
            </a:r>
            <a:r>
              <a:rPr lang="es-ES" baseline="0" dirty="0" err="1" smtClean="0"/>
              <a:t>although</a:t>
            </a:r>
            <a:r>
              <a:rPr lang="es-ES" baseline="0" dirty="0" smtClean="0"/>
              <a:t> </a:t>
            </a:r>
            <a:r>
              <a:rPr lang="es-ES" baseline="0" dirty="0" err="1" smtClean="0"/>
              <a:t>the</a:t>
            </a:r>
            <a:r>
              <a:rPr lang="es-ES" baseline="0" dirty="0" smtClean="0"/>
              <a:t> </a:t>
            </a:r>
            <a:r>
              <a:rPr lang="es-ES" baseline="0" dirty="0" err="1" smtClean="0"/>
              <a:t>recent</a:t>
            </a:r>
            <a:r>
              <a:rPr lang="es-ES" baseline="0" dirty="0" smtClean="0"/>
              <a:t> </a:t>
            </a:r>
            <a:r>
              <a:rPr lang="es-ES" baseline="0" dirty="0" err="1" smtClean="0"/>
              <a:t>economic</a:t>
            </a:r>
            <a:r>
              <a:rPr lang="es-ES" baseline="0" dirty="0" smtClean="0"/>
              <a:t> </a:t>
            </a:r>
            <a:r>
              <a:rPr lang="es-ES" baseline="0" dirty="0" err="1" smtClean="0"/>
              <a:t>situation</a:t>
            </a:r>
            <a:r>
              <a:rPr lang="es-ES" baseline="0" dirty="0" smtClean="0"/>
              <a:t> </a:t>
            </a:r>
            <a:r>
              <a:rPr lang="es-ES" baseline="0" dirty="0" err="1" smtClean="0"/>
              <a:t>does</a:t>
            </a:r>
            <a:r>
              <a:rPr lang="es-ES" baseline="0" dirty="0" smtClean="0"/>
              <a:t> </a:t>
            </a:r>
            <a:r>
              <a:rPr lang="es-ES" baseline="0" dirty="0" err="1" smtClean="0"/>
              <a:t>not</a:t>
            </a:r>
            <a:r>
              <a:rPr lang="es-ES" baseline="0" dirty="0" smtClean="0"/>
              <a:t> </a:t>
            </a:r>
            <a:r>
              <a:rPr lang="es-ES" baseline="0" dirty="0" err="1" smtClean="0"/>
              <a:t>help</a:t>
            </a:r>
            <a:r>
              <a:rPr lang="es-ES" baseline="0" dirty="0" smtClean="0"/>
              <a:t> </a:t>
            </a:r>
            <a:r>
              <a:rPr lang="es-ES" baseline="0" dirty="0" err="1" smtClean="0"/>
              <a:t>many</a:t>
            </a:r>
            <a:r>
              <a:rPr lang="es-ES" baseline="0" dirty="0" smtClean="0"/>
              <a:t> centers </a:t>
            </a:r>
            <a:r>
              <a:rPr lang="es-ES" baseline="0" dirty="0" err="1" smtClean="0"/>
              <a:t>to</a:t>
            </a:r>
            <a:r>
              <a:rPr lang="es-ES" baseline="0" dirty="0" smtClean="0"/>
              <a:t> </a:t>
            </a:r>
            <a:r>
              <a:rPr lang="es-ES" baseline="0" dirty="0" err="1" smtClean="0"/>
              <a:t>digitize</a:t>
            </a:r>
            <a:r>
              <a:rPr lang="es-ES" baseline="0" dirty="0" smtClean="0"/>
              <a:t> </a:t>
            </a:r>
            <a:r>
              <a:rPr lang="es-ES" baseline="0" dirty="0" err="1" smtClean="0"/>
              <a:t>recrods</a:t>
            </a:r>
            <a:r>
              <a:rPr lang="es-ES" baseline="0" dirty="0" smtClean="0"/>
              <a:t>, as </a:t>
            </a:r>
            <a:r>
              <a:rPr lang="es-ES" baseline="0" dirty="0" err="1" smtClean="0"/>
              <a:t>we</a:t>
            </a:r>
            <a:r>
              <a:rPr lang="es-ES" baseline="0" dirty="0" smtClean="0"/>
              <a:t> </a:t>
            </a:r>
            <a:r>
              <a:rPr lang="es-ES" baseline="0" dirty="0" err="1" smtClean="0"/>
              <a:t>saw</a:t>
            </a:r>
            <a:r>
              <a:rPr lang="es-ES" baseline="0" dirty="0" smtClean="0"/>
              <a:t> </a:t>
            </a:r>
            <a:r>
              <a:rPr lang="es-ES" baseline="0" dirty="0" err="1" smtClean="0"/>
              <a:t>before</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278DD5A5-DFC9-487D-9C96-5A0029EBB9C2}"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To</a:t>
            </a:r>
            <a:r>
              <a:rPr lang="es-ES" dirty="0" smtClean="0"/>
              <a:t> </a:t>
            </a:r>
            <a:r>
              <a:rPr lang="es-ES" dirty="0" err="1" smtClean="0"/>
              <a:t>talk</a:t>
            </a:r>
            <a:r>
              <a:rPr lang="es-ES" dirty="0" smtClean="0"/>
              <a:t> a bit </a:t>
            </a:r>
            <a:r>
              <a:rPr lang="es-ES" dirty="0" err="1" smtClean="0"/>
              <a:t>about</a:t>
            </a:r>
            <a:r>
              <a:rPr lang="es-ES" dirty="0" smtClean="0"/>
              <a:t> </a:t>
            </a:r>
            <a:r>
              <a:rPr lang="es-ES" dirty="0" err="1" smtClean="0"/>
              <a:t>our</a:t>
            </a:r>
            <a:r>
              <a:rPr lang="es-ES" dirty="0" smtClean="0"/>
              <a:t> </a:t>
            </a:r>
            <a:r>
              <a:rPr lang="es-ES" dirty="0" err="1" smtClean="0"/>
              <a:t>community</a:t>
            </a:r>
            <a:r>
              <a:rPr lang="es-ES" dirty="0" smtClean="0"/>
              <a:t> </a:t>
            </a:r>
            <a:r>
              <a:rPr lang="es-ES" dirty="0" err="1" smtClean="0"/>
              <a:t>Strategy</a:t>
            </a:r>
            <a:r>
              <a:rPr lang="es-ES" dirty="0" smtClean="0"/>
              <a:t> </a:t>
            </a:r>
            <a:r>
              <a:rPr lang="es-ES" dirty="0" err="1" smtClean="0"/>
              <a:t>we</a:t>
            </a:r>
            <a:r>
              <a:rPr lang="es-ES" dirty="0" smtClean="0"/>
              <a:t> </a:t>
            </a:r>
            <a:r>
              <a:rPr lang="es-ES" dirty="0" err="1" smtClean="0"/>
              <a:t>would</a:t>
            </a:r>
            <a:r>
              <a:rPr lang="es-ES" baseline="0" dirty="0" smtClean="0"/>
              <a:t> </a:t>
            </a:r>
            <a:r>
              <a:rPr lang="es-ES" baseline="0" dirty="0" err="1" smtClean="0"/>
              <a:t>like</a:t>
            </a:r>
            <a:r>
              <a:rPr lang="es-ES" baseline="0" dirty="0" smtClean="0"/>
              <a:t> </a:t>
            </a:r>
            <a:r>
              <a:rPr lang="es-ES" baseline="0" dirty="0" err="1" smtClean="0"/>
              <a:t>to</a:t>
            </a:r>
            <a:r>
              <a:rPr lang="es-ES" baseline="0" dirty="0" smtClean="0"/>
              <a:t> stress </a:t>
            </a:r>
            <a:r>
              <a:rPr lang="es-ES" baseline="0" dirty="0" err="1" smtClean="0"/>
              <a:t>the</a:t>
            </a:r>
            <a:r>
              <a:rPr lang="es-ES" baseline="0" dirty="0" smtClean="0"/>
              <a:t> </a:t>
            </a:r>
            <a:r>
              <a:rPr lang="es-ES" baseline="0" dirty="0" err="1" smtClean="0"/>
              <a:t>effort</a:t>
            </a:r>
            <a:r>
              <a:rPr lang="es-ES" baseline="0" dirty="0" smtClean="0"/>
              <a:t> </a:t>
            </a:r>
            <a:r>
              <a:rPr lang="es-ES" baseline="0" dirty="0" err="1" smtClean="0"/>
              <a:t>we</a:t>
            </a:r>
            <a:r>
              <a:rPr lang="es-ES" baseline="0" dirty="0" smtClean="0"/>
              <a:t> </a:t>
            </a:r>
            <a:r>
              <a:rPr lang="es-ES" baseline="0" dirty="0" err="1" smtClean="0"/>
              <a:t>make</a:t>
            </a:r>
            <a:r>
              <a:rPr lang="es-ES" baseline="0" dirty="0" smtClean="0"/>
              <a:t> in </a:t>
            </a:r>
            <a:r>
              <a:rPr lang="es-ES" baseline="0" dirty="0" err="1" smtClean="0"/>
              <a:t>involving</a:t>
            </a:r>
            <a:r>
              <a:rPr lang="es-ES" baseline="0" dirty="0" smtClean="0"/>
              <a:t> as </a:t>
            </a:r>
            <a:r>
              <a:rPr lang="es-ES" baseline="0" dirty="0" err="1" smtClean="0"/>
              <a:t>many</a:t>
            </a:r>
            <a:r>
              <a:rPr lang="es-ES" baseline="0" dirty="0" smtClean="0"/>
              <a:t> </a:t>
            </a:r>
            <a:r>
              <a:rPr lang="es-ES" baseline="0" dirty="0" err="1" smtClean="0"/>
              <a:t>agents</a:t>
            </a:r>
            <a:r>
              <a:rPr lang="es-ES" baseline="0" dirty="0" smtClean="0"/>
              <a:t> </a:t>
            </a:r>
            <a:r>
              <a:rPr lang="es-ES" baseline="0" dirty="0" err="1" smtClean="0"/>
              <a:t>related</a:t>
            </a:r>
            <a:r>
              <a:rPr lang="es-ES" baseline="0" dirty="0" smtClean="0"/>
              <a:t> </a:t>
            </a:r>
            <a:r>
              <a:rPr lang="es-ES" baseline="0" dirty="0" err="1" smtClean="0"/>
              <a:t>to</a:t>
            </a:r>
            <a:r>
              <a:rPr lang="es-ES" baseline="0" dirty="0" smtClean="0"/>
              <a:t> </a:t>
            </a:r>
            <a:r>
              <a:rPr lang="es-ES" baseline="0" dirty="0" err="1" smtClean="0"/>
              <a:t>biodiversity</a:t>
            </a:r>
            <a:r>
              <a:rPr lang="es-ES" baseline="0" dirty="0" smtClean="0"/>
              <a:t> </a:t>
            </a:r>
            <a:r>
              <a:rPr lang="es-ES" baseline="0" dirty="0" err="1" smtClean="0"/>
              <a:t>information</a:t>
            </a:r>
            <a:r>
              <a:rPr lang="es-ES" baseline="0" dirty="0" smtClean="0"/>
              <a:t> as </a:t>
            </a:r>
            <a:r>
              <a:rPr lang="es-ES" baseline="0" dirty="0" err="1" smtClean="0"/>
              <a:t>possible</a:t>
            </a:r>
            <a:r>
              <a:rPr lang="es-ES" baseline="0" dirty="0" smtClean="0"/>
              <a:t>. </a:t>
            </a:r>
          </a:p>
          <a:p>
            <a:r>
              <a:rPr lang="es-ES" baseline="0" dirty="0" err="1" smtClean="0"/>
              <a:t>First</a:t>
            </a:r>
            <a:r>
              <a:rPr lang="es-ES" baseline="0" dirty="0" smtClean="0"/>
              <a:t> of </a:t>
            </a:r>
            <a:r>
              <a:rPr lang="es-ES" baseline="0" dirty="0" err="1" smtClean="0"/>
              <a:t>all</a:t>
            </a:r>
            <a:r>
              <a:rPr lang="es-ES" baseline="0" dirty="0" smtClean="0"/>
              <a:t> </a:t>
            </a:r>
            <a:r>
              <a:rPr lang="es-ES" baseline="0" dirty="0" err="1" smtClean="0"/>
              <a:t>I’d</a:t>
            </a:r>
            <a:r>
              <a:rPr lang="es-ES" baseline="0" dirty="0" smtClean="0"/>
              <a:t> </a:t>
            </a:r>
            <a:r>
              <a:rPr lang="es-ES" baseline="0" dirty="0" err="1" smtClean="0"/>
              <a:t>like</a:t>
            </a:r>
            <a:r>
              <a:rPr lang="es-ES" baseline="0" dirty="0" smtClean="0"/>
              <a:t> </a:t>
            </a:r>
            <a:r>
              <a:rPr lang="es-ES" baseline="0" dirty="0" err="1" smtClean="0"/>
              <a:t>to</a:t>
            </a:r>
            <a:r>
              <a:rPr lang="es-ES" baseline="0" dirty="0" smtClean="0"/>
              <a:t> </a:t>
            </a:r>
            <a:r>
              <a:rPr lang="es-ES" baseline="0" dirty="0" err="1" smtClean="0"/>
              <a:t>mention</a:t>
            </a:r>
            <a:r>
              <a:rPr lang="es-ES" baseline="0" dirty="0" smtClean="0"/>
              <a:t> </a:t>
            </a:r>
            <a:r>
              <a:rPr lang="es-ES" baseline="0" dirty="0" err="1" smtClean="0"/>
              <a:t>that</a:t>
            </a:r>
            <a:r>
              <a:rPr lang="es-ES" baseline="0" dirty="0" smtClean="0"/>
              <a:t> </a:t>
            </a:r>
            <a:r>
              <a:rPr lang="es-ES" baseline="0" dirty="0" err="1" smtClean="0"/>
              <a:t>we</a:t>
            </a:r>
            <a:r>
              <a:rPr lang="es-ES" baseline="0" dirty="0" smtClean="0"/>
              <a:t> </a:t>
            </a:r>
            <a:r>
              <a:rPr lang="es-ES" baseline="0" dirty="0" err="1" smtClean="0"/>
              <a:t>have</a:t>
            </a:r>
            <a:r>
              <a:rPr lang="es-ES" baseline="0" dirty="0" smtClean="0"/>
              <a:t> a</a:t>
            </a:r>
            <a:r>
              <a:rPr lang="es-ES" dirty="0" smtClean="0"/>
              <a:t> </a:t>
            </a:r>
            <a:r>
              <a:rPr lang="es-ES" dirty="0" err="1" smtClean="0"/>
              <a:t>seat</a:t>
            </a:r>
            <a:r>
              <a:rPr lang="es-ES" dirty="0" smtClean="0"/>
              <a:t> in </a:t>
            </a:r>
            <a:r>
              <a:rPr lang="es-ES" dirty="0" err="1" smtClean="0"/>
              <a:t>the</a:t>
            </a:r>
            <a:r>
              <a:rPr lang="es-ES" dirty="0" smtClean="0"/>
              <a:t> IEPBN (Inventario Español del Patrimonio Natural y de la Biodiversidad, </a:t>
            </a:r>
            <a:r>
              <a:rPr lang="es-ES" dirty="0" err="1" smtClean="0"/>
              <a:t>Spanish</a:t>
            </a:r>
            <a:r>
              <a:rPr lang="es-ES" dirty="0" smtClean="0"/>
              <a:t> </a:t>
            </a:r>
            <a:r>
              <a:rPr lang="es-ES" dirty="0" err="1" smtClean="0"/>
              <a:t>Inventaryy</a:t>
            </a:r>
            <a:r>
              <a:rPr lang="es-ES" dirty="0" smtClean="0"/>
              <a:t> of </a:t>
            </a:r>
            <a:r>
              <a:rPr lang="es-ES" dirty="0" err="1" smtClean="0"/>
              <a:t>Biodiversity</a:t>
            </a:r>
            <a:r>
              <a:rPr lang="es-ES" dirty="0" smtClean="0"/>
              <a:t> and Natural </a:t>
            </a:r>
            <a:r>
              <a:rPr lang="es-ES" dirty="0" err="1" smtClean="0"/>
              <a:t>Heritage</a:t>
            </a:r>
            <a:r>
              <a:rPr lang="es-ES" dirty="0" smtClean="0"/>
              <a:t>) </a:t>
            </a:r>
            <a:r>
              <a:rPr lang="es-ES" dirty="0" err="1" smtClean="0"/>
              <a:t>Commite</a:t>
            </a:r>
            <a:r>
              <a:rPr lang="es-ES" dirty="0" smtClean="0"/>
              <a:t> </a:t>
            </a:r>
            <a:r>
              <a:rPr lang="es-ES" dirty="0" err="1" smtClean="0"/>
              <a:t>that</a:t>
            </a:r>
            <a:r>
              <a:rPr lang="es-ES" dirty="0" smtClean="0"/>
              <a:t> </a:t>
            </a:r>
            <a:r>
              <a:rPr lang="es-ES" dirty="0" err="1" smtClean="0"/>
              <a:t>depends</a:t>
            </a:r>
            <a:r>
              <a:rPr lang="es-ES" baseline="0" dirty="0" smtClean="0"/>
              <a:t> of </a:t>
            </a:r>
            <a:r>
              <a:rPr lang="es-ES" baseline="0" dirty="0" err="1" smtClean="0"/>
              <a:t>the</a:t>
            </a:r>
            <a:r>
              <a:rPr lang="es-ES" baseline="0" dirty="0" smtClean="0"/>
              <a:t> </a:t>
            </a:r>
            <a:r>
              <a:rPr lang="es-ES" baseline="0" dirty="0" err="1" smtClean="0"/>
              <a:t>Ministry</a:t>
            </a:r>
            <a:r>
              <a:rPr lang="es-ES" baseline="0" dirty="0" smtClean="0"/>
              <a:t> of </a:t>
            </a:r>
            <a:r>
              <a:rPr lang="es-ES" baseline="0" dirty="0" err="1" smtClean="0"/>
              <a:t>Environment</a:t>
            </a:r>
            <a:r>
              <a:rPr lang="es-ES" baseline="0" dirty="0" smtClean="0"/>
              <a:t>.</a:t>
            </a:r>
            <a:endParaRPr lang="es-ES" dirty="0" smtClean="0"/>
          </a:p>
          <a:p>
            <a:r>
              <a:rPr lang="es-ES" dirty="0" err="1" smtClean="0"/>
              <a:t>This</a:t>
            </a:r>
            <a:r>
              <a:rPr lang="es-ES" dirty="0" smtClean="0"/>
              <a:t> </a:t>
            </a:r>
            <a:r>
              <a:rPr lang="es-ES" dirty="0" err="1" smtClean="0"/>
              <a:t>commite</a:t>
            </a:r>
            <a:r>
              <a:rPr lang="es-ES" dirty="0" smtClean="0"/>
              <a:t> </a:t>
            </a:r>
            <a:r>
              <a:rPr lang="es-ES" dirty="0" err="1" smtClean="0"/>
              <a:t>is</a:t>
            </a:r>
            <a:r>
              <a:rPr lang="es-ES" dirty="0" smtClean="0"/>
              <a:t> in </a:t>
            </a:r>
            <a:r>
              <a:rPr lang="es-ES" dirty="0" err="1" smtClean="0"/>
              <a:t>charge</a:t>
            </a:r>
            <a:r>
              <a:rPr lang="es-ES" dirty="0" smtClean="0"/>
              <a:t> of </a:t>
            </a:r>
            <a:r>
              <a:rPr lang="es-ES" dirty="0" err="1" smtClean="0"/>
              <a:t>controlling</a:t>
            </a:r>
            <a:r>
              <a:rPr lang="es-ES" dirty="0" smtClean="0"/>
              <a:t> </a:t>
            </a:r>
            <a:r>
              <a:rPr lang="es-ES" dirty="0" err="1" smtClean="0"/>
              <a:t>all</a:t>
            </a:r>
            <a:r>
              <a:rPr lang="es-ES" dirty="0" smtClean="0"/>
              <a:t> </a:t>
            </a:r>
            <a:r>
              <a:rPr lang="es-ES" dirty="0" err="1" smtClean="0"/>
              <a:t>the</a:t>
            </a:r>
            <a:r>
              <a:rPr lang="es-ES" dirty="0" smtClean="0"/>
              <a:t> </a:t>
            </a:r>
            <a:r>
              <a:rPr lang="es-ES" dirty="0" err="1" smtClean="0"/>
              <a:t>biodiversity</a:t>
            </a:r>
            <a:r>
              <a:rPr lang="es-ES" dirty="0" smtClean="0"/>
              <a:t> </a:t>
            </a:r>
            <a:r>
              <a:rPr lang="es-ES" dirty="0" err="1" smtClean="0"/>
              <a:t>information</a:t>
            </a:r>
            <a:r>
              <a:rPr lang="es-ES" dirty="0" smtClean="0"/>
              <a:t> </a:t>
            </a:r>
            <a:r>
              <a:rPr lang="es-ES" dirty="0" err="1" smtClean="0"/>
              <a:t>that</a:t>
            </a:r>
            <a:r>
              <a:rPr lang="es-ES" dirty="0" smtClean="0"/>
              <a:t> </a:t>
            </a:r>
            <a:r>
              <a:rPr lang="es-ES" dirty="0" err="1" smtClean="0"/>
              <a:t>is</a:t>
            </a:r>
            <a:r>
              <a:rPr lang="es-ES" dirty="0" smtClean="0"/>
              <a:t> </a:t>
            </a:r>
            <a:r>
              <a:rPr lang="es-ES" dirty="0" err="1" smtClean="0"/>
              <a:t>generated</a:t>
            </a:r>
            <a:r>
              <a:rPr lang="es-ES" dirty="0" smtClean="0"/>
              <a:t> in </a:t>
            </a:r>
            <a:r>
              <a:rPr lang="es-ES" dirty="0" err="1" smtClean="0"/>
              <a:t>Spain</a:t>
            </a:r>
            <a:r>
              <a:rPr lang="es-ES" dirty="0" smtClean="0"/>
              <a:t>. </a:t>
            </a:r>
          </a:p>
          <a:p>
            <a:r>
              <a:rPr lang="es-ES" dirty="0" smtClean="0"/>
              <a:t>Somos</a:t>
            </a:r>
            <a:r>
              <a:rPr lang="es-ES" baseline="0" dirty="0" smtClean="0"/>
              <a:t> parte del Comité del IEPBN que se encarga de generar y supervisar la información ambiental que se genera en España</a:t>
            </a:r>
            <a:endParaRPr lang="es-ES" dirty="0"/>
          </a:p>
        </p:txBody>
      </p:sp>
      <p:sp>
        <p:nvSpPr>
          <p:cNvPr id="4" name="3 Marcador de número de diapositiva"/>
          <p:cNvSpPr>
            <a:spLocks noGrp="1"/>
          </p:cNvSpPr>
          <p:nvPr>
            <p:ph type="sldNum" sz="quarter" idx="10"/>
          </p:nvPr>
        </p:nvSpPr>
        <p:spPr/>
        <p:txBody>
          <a:bodyPr/>
          <a:lstStyle/>
          <a:p>
            <a:fld id="{278DD5A5-DFC9-487D-9C96-5A0029EBB9C2}" type="slidenum">
              <a:rPr lang="es-ES" smtClean="0"/>
              <a:pPr/>
              <a:t>12</a:t>
            </a:fld>
            <a:endParaRPr lang="es-ES"/>
          </a:p>
        </p:txBody>
      </p:sp>
    </p:spTree>
    <p:extLst>
      <p:ext uri="{BB962C8B-B14F-4D97-AF65-F5344CB8AC3E}">
        <p14:creationId xmlns:p14="http://schemas.microsoft.com/office/powerpoint/2010/main" val="320908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sz="1200" dirty="0" smtClean="0">
                <a:solidFill>
                  <a:srgbClr val="005C7F"/>
                </a:solidFill>
                <a:latin typeface="Trebuchet MS" pitchFamily="34" charset="0"/>
              </a:rPr>
              <a:t>Collaboration with ministry of Environment as I said, with the National Geographic Institute to show cartographic information and</a:t>
            </a:r>
            <a:r>
              <a:rPr lang="en-US" sz="1200" baseline="0" dirty="0" smtClean="0">
                <a:solidFill>
                  <a:srgbClr val="005C7F"/>
                </a:solidFill>
                <a:latin typeface="Trebuchet MS" pitchFamily="34" charset="0"/>
              </a:rPr>
              <a:t> also to collaborate in the implementation of the INSPIRE Directive.</a:t>
            </a:r>
          </a:p>
          <a:p>
            <a:r>
              <a:rPr lang="en-US" sz="1200" baseline="0" dirty="0" smtClean="0">
                <a:solidFill>
                  <a:srgbClr val="005C7F"/>
                </a:solidFill>
                <a:latin typeface="Trebuchet MS" pitchFamily="34" charset="0"/>
              </a:rPr>
              <a:t>We also work with local and regional administrations or governments.</a:t>
            </a:r>
          </a:p>
          <a:p>
            <a:r>
              <a:rPr lang="en-US" sz="1200" baseline="0" dirty="0" smtClean="0">
                <a:solidFill>
                  <a:srgbClr val="005C7F"/>
                </a:solidFill>
                <a:latin typeface="Trebuchet MS" pitchFamily="34" charset="0"/>
              </a:rPr>
              <a:t>In fact, we want to work with all agents that deal with biodiversity information. That is our goal. Not just people from Scientific Areas but to try to go beyond.</a:t>
            </a:r>
          </a:p>
          <a:p>
            <a:endParaRPr lang="en-US" sz="1200" baseline="0" dirty="0" smtClean="0">
              <a:solidFill>
                <a:srgbClr val="005C7F"/>
              </a:solidFill>
              <a:latin typeface="Trebuchet MS" pitchFamily="34" charset="0"/>
            </a:endParaRPr>
          </a:p>
          <a:p>
            <a:r>
              <a:rPr lang="en-US" sz="1200" baseline="0" dirty="0" err="1" smtClean="0">
                <a:solidFill>
                  <a:srgbClr val="005C7F"/>
                </a:solidFill>
                <a:latin typeface="Trebuchet MS" pitchFamily="34" charset="0"/>
              </a:rPr>
              <a:t>jQueremos</a:t>
            </a:r>
            <a:r>
              <a:rPr lang="en-US" sz="1200" baseline="0" dirty="0" smtClean="0">
                <a:solidFill>
                  <a:srgbClr val="005C7F"/>
                </a:solidFill>
                <a:latin typeface="Trebuchet MS" pitchFamily="34" charset="0"/>
              </a:rPr>
              <a:t> </a:t>
            </a:r>
            <a:r>
              <a:rPr lang="en-US" sz="1200" baseline="0" dirty="0" err="1" smtClean="0">
                <a:solidFill>
                  <a:srgbClr val="005C7F"/>
                </a:solidFill>
                <a:latin typeface="Trebuchet MS" pitchFamily="34" charset="0"/>
              </a:rPr>
              <a:t>trabajar</a:t>
            </a:r>
            <a:r>
              <a:rPr lang="en-US" sz="1200" baseline="0" dirty="0" smtClean="0">
                <a:solidFill>
                  <a:srgbClr val="005C7F"/>
                </a:solidFill>
                <a:latin typeface="Trebuchet MS" pitchFamily="34" charset="0"/>
              </a:rPr>
              <a:t> con </a:t>
            </a:r>
            <a:r>
              <a:rPr lang="en-US" sz="1200" baseline="0" dirty="0" err="1" smtClean="0">
                <a:solidFill>
                  <a:srgbClr val="005C7F"/>
                </a:solidFill>
                <a:latin typeface="Trebuchet MS" pitchFamily="34" charset="0"/>
              </a:rPr>
              <a:t>todos</a:t>
            </a:r>
            <a:r>
              <a:rPr lang="en-US" sz="1200" baseline="0" dirty="0" smtClean="0">
                <a:solidFill>
                  <a:srgbClr val="005C7F"/>
                </a:solidFill>
                <a:latin typeface="Trebuchet MS" pitchFamily="34" charset="0"/>
              </a:rPr>
              <a:t> los </a:t>
            </a:r>
            <a:r>
              <a:rPr lang="en-US" sz="1200" baseline="0" dirty="0" err="1" smtClean="0">
                <a:solidFill>
                  <a:srgbClr val="005C7F"/>
                </a:solidFill>
                <a:latin typeface="Trebuchet MS" pitchFamily="34" charset="0"/>
              </a:rPr>
              <a:t>agentes</a:t>
            </a:r>
            <a:r>
              <a:rPr lang="en-US" sz="1200" baseline="0" dirty="0" smtClean="0">
                <a:solidFill>
                  <a:srgbClr val="005C7F"/>
                </a:solidFill>
                <a:latin typeface="Trebuchet MS" pitchFamily="34" charset="0"/>
              </a:rPr>
              <a:t> </a:t>
            </a:r>
            <a:r>
              <a:rPr lang="en-US" sz="1200" baseline="0" dirty="0" err="1" smtClean="0">
                <a:solidFill>
                  <a:srgbClr val="005C7F"/>
                </a:solidFill>
                <a:latin typeface="Trebuchet MS" pitchFamily="34" charset="0"/>
              </a:rPr>
              <a:t>que</a:t>
            </a:r>
            <a:r>
              <a:rPr lang="en-US" sz="1200" baseline="0" dirty="0" smtClean="0">
                <a:solidFill>
                  <a:srgbClr val="005C7F"/>
                </a:solidFill>
                <a:latin typeface="Trebuchet MS" pitchFamily="34" charset="0"/>
              </a:rPr>
              <a:t> </a:t>
            </a:r>
            <a:r>
              <a:rPr lang="en-US" sz="1200" baseline="0" dirty="0" err="1" smtClean="0">
                <a:solidFill>
                  <a:srgbClr val="005C7F"/>
                </a:solidFill>
                <a:latin typeface="Trebuchet MS" pitchFamily="34" charset="0"/>
              </a:rPr>
              <a:t>manejan</a:t>
            </a:r>
            <a:r>
              <a:rPr lang="en-US" sz="1200" baseline="0" dirty="0" smtClean="0">
                <a:solidFill>
                  <a:srgbClr val="005C7F"/>
                </a:solidFill>
                <a:latin typeface="Trebuchet MS" pitchFamily="34" charset="0"/>
              </a:rPr>
              <a:t> </a:t>
            </a:r>
            <a:r>
              <a:rPr lang="en-US" sz="1200" baseline="0" dirty="0" err="1" smtClean="0">
                <a:solidFill>
                  <a:srgbClr val="005C7F"/>
                </a:solidFill>
                <a:latin typeface="Trebuchet MS" pitchFamily="34" charset="0"/>
              </a:rPr>
              <a:t>este</a:t>
            </a:r>
            <a:r>
              <a:rPr lang="en-US" sz="1200" baseline="0" dirty="0" smtClean="0">
                <a:solidFill>
                  <a:srgbClr val="005C7F"/>
                </a:solidFill>
                <a:latin typeface="Trebuchet MS" pitchFamily="34" charset="0"/>
              </a:rPr>
              <a:t> </a:t>
            </a:r>
            <a:r>
              <a:rPr lang="en-US" sz="1200" baseline="0" dirty="0" err="1" smtClean="0">
                <a:solidFill>
                  <a:srgbClr val="005C7F"/>
                </a:solidFill>
                <a:latin typeface="Trebuchet MS" pitchFamily="34" charset="0"/>
              </a:rPr>
              <a:t>tipo</a:t>
            </a:r>
            <a:r>
              <a:rPr lang="en-US" sz="1200" baseline="0" dirty="0" smtClean="0">
                <a:solidFill>
                  <a:srgbClr val="005C7F"/>
                </a:solidFill>
                <a:latin typeface="Trebuchet MS" pitchFamily="34" charset="0"/>
              </a:rPr>
              <a:t> de </a:t>
            </a:r>
            <a:r>
              <a:rPr lang="en-US" sz="1200" baseline="0" dirty="0" err="1" smtClean="0">
                <a:solidFill>
                  <a:srgbClr val="005C7F"/>
                </a:solidFill>
                <a:latin typeface="Trebuchet MS" pitchFamily="34" charset="0"/>
              </a:rPr>
              <a:t>datos</a:t>
            </a:r>
            <a:r>
              <a:rPr lang="en-US" sz="1200" baseline="0" dirty="0" smtClean="0">
                <a:solidFill>
                  <a:srgbClr val="005C7F"/>
                </a:solidFill>
                <a:latin typeface="Trebuchet MS" pitchFamily="34" charset="0"/>
              </a:rPr>
              <a:t>: </a:t>
            </a:r>
            <a:r>
              <a:rPr lang="en-US" sz="1200" baseline="0" dirty="0" err="1" smtClean="0">
                <a:solidFill>
                  <a:srgbClr val="005C7F"/>
                </a:solidFill>
                <a:latin typeface="Trebuchet MS" pitchFamily="34" charset="0"/>
              </a:rPr>
              <a:t>administraciones</a:t>
            </a:r>
            <a:r>
              <a:rPr lang="en-US" sz="1200" baseline="0" dirty="0" smtClean="0">
                <a:solidFill>
                  <a:srgbClr val="005C7F"/>
                </a:solidFill>
                <a:latin typeface="Trebuchet MS" pitchFamily="34" charset="0"/>
              </a:rPr>
              <a:t> </a:t>
            </a:r>
            <a:r>
              <a:rPr lang="en-US" sz="1200" baseline="0" dirty="0" err="1" smtClean="0">
                <a:solidFill>
                  <a:srgbClr val="005C7F"/>
                </a:solidFill>
                <a:latin typeface="Trebuchet MS" pitchFamily="34" charset="0"/>
              </a:rPr>
              <a:t>publicas</a:t>
            </a:r>
            <a:r>
              <a:rPr lang="en-US" sz="1200" baseline="0" dirty="0" smtClean="0">
                <a:solidFill>
                  <a:srgbClr val="005C7F"/>
                </a:solidFill>
                <a:latin typeface="Trebuchet MS" pitchFamily="34" charset="0"/>
              </a:rPr>
              <a:t>, etc.</a:t>
            </a:r>
            <a:endParaRPr lang="en-US" sz="1200" dirty="0" smtClean="0">
              <a:solidFill>
                <a:srgbClr val="005C7F"/>
              </a:solidFill>
              <a:latin typeface="Trebuchet MS" pitchFamily="34" charset="0"/>
            </a:endParaRPr>
          </a:p>
          <a:p>
            <a:endParaRPr lang="es-ES" dirty="0"/>
          </a:p>
        </p:txBody>
      </p:sp>
      <p:sp>
        <p:nvSpPr>
          <p:cNvPr id="4" name="3 Marcador de número de diapositiva"/>
          <p:cNvSpPr>
            <a:spLocks noGrp="1"/>
          </p:cNvSpPr>
          <p:nvPr>
            <p:ph type="sldNum" sz="quarter" idx="10"/>
          </p:nvPr>
        </p:nvSpPr>
        <p:spPr/>
        <p:txBody>
          <a:bodyPr/>
          <a:lstStyle/>
          <a:p>
            <a:fld id="{278DD5A5-DFC9-487D-9C96-5A0029EBB9C2}"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eaLnBrk="1" hangingPunct="1"/>
            <a:r>
              <a:rPr lang="es-ES" dirty="0" err="1" smtClean="0">
                <a:ea typeface="ＭＳ Ｐゴシック" pitchFamily="34" charset="-128"/>
              </a:rPr>
              <a:t>Aprox</a:t>
            </a:r>
            <a:r>
              <a:rPr lang="es-ES" dirty="0" smtClean="0">
                <a:ea typeface="ＭＳ Ｐゴシック" pitchFamily="34" charset="-128"/>
              </a:rPr>
              <a:t> 10 </a:t>
            </a:r>
            <a:r>
              <a:rPr lang="es-ES" dirty="0" err="1" smtClean="0">
                <a:ea typeface="ＭＳ Ｐゴシック" pitchFamily="34" charset="-128"/>
              </a:rPr>
              <a:t>presential</a:t>
            </a:r>
            <a:r>
              <a:rPr lang="es-ES" dirty="0" smtClean="0">
                <a:ea typeface="ＭＳ Ｐゴシック" pitchFamily="34" charset="-128"/>
              </a:rPr>
              <a:t> </a:t>
            </a:r>
            <a:r>
              <a:rPr lang="es-ES" dirty="0" err="1" smtClean="0">
                <a:ea typeface="ＭＳ Ｐゴシック" pitchFamily="34" charset="-128"/>
              </a:rPr>
              <a:t>workshops</a:t>
            </a:r>
            <a:r>
              <a:rPr lang="es-ES" dirty="0" smtClean="0">
                <a:ea typeface="ＭＳ Ｐゴシック" pitchFamily="34" charset="-128"/>
              </a:rPr>
              <a:t> a </a:t>
            </a:r>
            <a:r>
              <a:rPr lang="es-ES" dirty="0" err="1" smtClean="0">
                <a:ea typeface="ＭＳ Ｐゴシック" pitchFamily="34" charset="-128"/>
              </a:rPr>
              <a:t>year</a:t>
            </a:r>
            <a:endParaRPr lang="es-ES" dirty="0" smtClean="0">
              <a:ea typeface="ＭＳ Ｐゴシック" pitchFamily="34" charset="-128"/>
            </a:endParaRPr>
          </a:p>
          <a:p>
            <a:pPr eaLnBrk="1" hangingPunct="1"/>
            <a:r>
              <a:rPr lang="es-ES" dirty="0" smtClean="0">
                <a:ea typeface="ＭＳ Ｐゴシック" pitchFamily="34" charset="-128"/>
              </a:rPr>
              <a:t>And</a:t>
            </a:r>
            <a:r>
              <a:rPr lang="es-ES" baseline="0" dirty="0" smtClean="0">
                <a:ea typeface="ＭＳ Ｐゴシック" pitchFamily="34" charset="-128"/>
              </a:rPr>
              <a:t> 4 online </a:t>
            </a:r>
            <a:r>
              <a:rPr lang="es-ES" baseline="0" dirty="0" err="1" smtClean="0">
                <a:ea typeface="ＭＳ Ｐゴシック" pitchFamily="34" charset="-128"/>
              </a:rPr>
              <a:t>courses</a:t>
            </a:r>
            <a:endParaRPr lang="es-ES" baseline="0" dirty="0" smtClean="0">
              <a:ea typeface="ＭＳ Ｐゴシック" pitchFamily="34" charset="-128"/>
            </a:endParaRPr>
          </a:p>
          <a:p>
            <a:pPr eaLnBrk="1" hangingPunct="1"/>
            <a:r>
              <a:rPr lang="es-ES" baseline="0" dirty="0" err="1" smtClean="0">
                <a:ea typeface="ＭＳ Ｐゴシック" pitchFamily="34" charset="-128"/>
              </a:rPr>
              <a:t>We</a:t>
            </a:r>
            <a:r>
              <a:rPr lang="es-ES" baseline="0" dirty="0" smtClean="0">
                <a:ea typeface="ＭＳ Ｐゴシック" pitchFamily="34" charset="-128"/>
              </a:rPr>
              <a:t> use </a:t>
            </a:r>
            <a:r>
              <a:rPr lang="es-ES" baseline="0" dirty="0" err="1" smtClean="0">
                <a:ea typeface="ＭＳ Ｐゴシック" pitchFamily="34" charset="-128"/>
              </a:rPr>
              <a:t>Atutor</a:t>
            </a:r>
            <a:r>
              <a:rPr lang="es-ES" baseline="0" dirty="0" smtClean="0">
                <a:ea typeface="ＭＳ Ｐゴシック" pitchFamily="34" charset="-128"/>
              </a:rPr>
              <a:t> </a:t>
            </a:r>
            <a:r>
              <a:rPr lang="es-ES" baseline="0" dirty="0" err="1" smtClean="0">
                <a:ea typeface="ＭＳ Ｐゴシック" pitchFamily="34" charset="-128"/>
              </a:rPr>
              <a:t>for</a:t>
            </a:r>
            <a:r>
              <a:rPr lang="es-ES" baseline="0" dirty="0" smtClean="0">
                <a:ea typeface="ＭＳ Ｐゴシック" pitchFamily="34" charset="-128"/>
              </a:rPr>
              <a:t> </a:t>
            </a:r>
            <a:r>
              <a:rPr lang="es-ES" baseline="0" dirty="0" err="1" smtClean="0">
                <a:ea typeface="ＭＳ Ｐゴシック" pitchFamily="34" charset="-128"/>
              </a:rPr>
              <a:t>perfroming</a:t>
            </a:r>
            <a:r>
              <a:rPr lang="es-ES" baseline="0" dirty="0" smtClean="0">
                <a:ea typeface="ＭＳ Ｐゴシック" pitchFamily="34" charset="-128"/>
              </a:rPr>
              <a:t> </a:t>
            </a:r>
            <a:r>
              <a:rPr lang="es-ES" baseline="0" dirty="0" err="1" smtClean="0">
                <a:ea typeface="ＭＳ Ｐゴシック" pitchFamily="34" charset="-128"/>
              </a:rPr>
              <a:t>the</a:t>
            </a:r>
            <a:r>
              <a:rPr lang="es-ES" baseline="0" dirty="0" smtClean="0">
                <a:ea typeface="ＭＳ Ｐゴシック" pitchFamily="34" charset="-128"/>
              </a:rPr>
              <a:t> </a:t>
            </a:r>
            <a:r>
              <a:rPr lang="es-ES" baseline="0" dirty="0" err="1" smtClean="0">
                <a:ea typeface="ＭＳ Ｐゴシック" pitchFamily="34" charset="-128"/>
              </a:rPr>
              <a:t>courses</a:t>
            </a:r>
            <a:r>
              <a:rPr lang="es-ES" baseline="0" dirty="0" smtClean="0">
                <a:ea typeface="ＭＳ Ｐゴシック" pitchFamily="34" charset="-128"/>
              </a:rPr>
              <a:t> and </a:t>
            </a:r>
            <a:r>
              <a:rPr lang="es-ES" baseline="0" dirty="0" err="1" smtClean="0">
                <a:ea typeface="ＭＳ Ｐゴシック" pitchFamily="34" charset="-128"/>
              </a:rPr>
              <a:t>Acontent</a:t>
            </a:r>
            <a:r>
              <a:rPr lang="es-ES" baseline="0" dirty="0" smtClean="0">
                <a:ea typeface="ＭＳ Ｐゴシック" pitchFamily="34" charset="-128"/>
              </a:rPr>
              <a:t> as a </a:t>
            </a:r>
            <a:r>
              <a:rPr lang="es-ES" baseline="0" dirty="0" err="1" smtClean="0">
                <a:ea typeface="ＭＳ Ｐゴシック" pitchFamily="34" charset="-128"/>
              </a:rPr>
              <a:t>permanent</a:t>
            </a:r>
            <a:r>
              <a:rPr lang="es-ES" baseline="0" dirty="0" smtClean="0">
                <a:ea typeface="ＭＳ Ｐゴシック" pitchFamily="34" charset="-128"/>
              </a:rPr>
              <a:t> </a:t>
            </a:r>
            <a:r>
              <a:rPr lang="es-ES" baseline="0" dirty="0" err="1" smtClean="0">
                <a:ea typeface="ＭＳ Ｐゴシック" pitchFamily="34" charset="-128"/>
              </a:rPr>
              <a:t>repository</a:t>
            </a:r>
            <a:r>
              <a:rPr lang="es-ES" baseline="0" dirty="0" smtClean="0">
                <a:ea typeface="ＭＳ Ｐゴシック" pitchFamily="34" charset="-128"/>
              </a:rPr>
              <a:t> of </a:t>
            </a:r>
            <a:r>
              <a:rPr lang="es-ES" baseline="0" dirty="0" err="1" smtClean="0">
                <a:ea typeface="ＭＳ Ｐゴシック" pitchFamily="34" charset="-128"/>
              </a:rPr>
              <a:t>the</a:t>
            </a:r>
            <a:r>
              <a:rPr lang="es-ES" baseline="0" dirty="0" smtClean="0">
                <a:ea typeface="ＭＳ Ｐゴシック" pitchFamily="34" charset="-128"/>
              </a:rPr>
              <a:t> </a:t>
            </a:r>
            <a:r>
              <a:rPr lang="es-ES" baseline="0" dirty="0" err="1" smtClean="0">
                <a:ea typeface="ＭＳ Ｐゴシック" pitchFamily="34" charset="-128"/>
              </a:rPr>
              <a:t>course</a:t>
            </a:r>
            <a:r>
              <a:rPr lang="es-ES" baseline="0" dirty="0" smtClean="0">
                <a:ea typeface="ＭＳ Ｐゴシック" pitchFamily="34" charset="-128"/>
              </a:rPr>
              <a:t> </a:t>
            </a:r>
            <a:r>
              <a:rPr lang="es-ES" baseline="0" dirty="0" err="1" smtClean="0">
                <a:ea typeface="ＭＳ Ｐゴシック" pitchFamily="34" charset="-128"/>
              </a:rPr>
              <a:t>contents</a:t>
            </a:r>
            <a:endParaRPr lang="es-ES" dirty="0" smtClean="0">
              <a:ea typeface="ＭＳ Ｐゴシック" pitchFamily="34" charset="-128"/>
            </a:endParaRPr>
          </a:p>
          <a:p>
            <a:endParaRPr lang="es-ES" dirty="0"/>
          </a:p>
        </p:txBody>
      </p:sp>
      <p:sp>
        <p:nvSpPr>
          <p:cNvPr id="4" name="3 Marcador de número de diapositiva"/>
          <p:cNvSpPr>
            <a:spLocks noGrp="1"/>
          </p:cNvSpPr>
          <p:nvPr>
            <p:ph type="sldNum" sz="quarter" idx="10"/>
          </p:nvPr>
        </p:nvSpPr>
        <p:spPr/>
        <p:txBody>
          <a:bodyPr/>
          <a:lstStyle/>
          <a:p>
            <a:fld id="{278DD5A5-DFC9-487D-9C96-5A0029EBB9C2}" type="slidenum">
              <a:rPr lang="es-ES" smtClean="0"/>
              <a:pPr/>
              <a:t>14</a:t>
            </a:fld>
            <a:endParaRPr lang="es-ES"/>
          </a:p>
        </p:txBody>
      </p:sp>
    </p:spTree>
    <p:extLst>
      <p:ext uri="{BB962C8B-B14F-4D97-AF65-F5344CB8AC3E}">
        <p14:creationId xmlns:p14="http://schemas.microsoft.com/office/powerpoint/2010/main" val="562230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eaLnBrk="1" hangingPunct="1"/>
            <a:r>
              <a:rPr lang="es-ES" dirty="0" smtClean="0">
                <a:ea typeface="ＭＳ Ｐゴシック" pitchFamily="34" charset="-128"/>
              </a:rPr>
              <a:t>Online training plan </a:t>
            </a:r>
          </a:p>
          <a:p>
            <a:pPr eaLnBrk="1" hangingPunct="1"/>
            <a:r>
              <a:rPr lang="es-ES" dirty="0" err="1" smtClean="0">
                <a:ea typeface="ＭＳ Ｐゴシック" pitchFamily="34" charset="-128"/>
              </a:rPr>
              <a:t>Each</a:t>
            </a:r>
            <a:r>
              <a:rPr lang="es-ES" baseline="0" dirty="0" smtClean="0">
                <a:ea typeface="ＭＳ Ｐゴシック" pitchFamily="34" charset="-128"/>
              </a:rPr>
              <a:t> </a:t>
            </a:r>
            <a:r>
              <a:rPr lang="es-ES" baseline="0" dirty="0" err="1" smtClean="0">
                <a:ea typeface="ＭＳ Ｐゴシック" pitchFamily="34" charset="-128"/>
              </a:rPr>
              <a:t>year</a:t>
            </a:r>
            <a:r>
              <a:rPr lang="es-ES" baseline="0" dirty="0" smtClean="0">
                <a:ea typeface="ＭＳ Ｐゴシック" pitchFamily="34" charset="-128"/>
              </a:rPr>
              <a:t> </a:t>
            </a:r>
            <a:r>
              <a:rPr lang="es-ES" baseline="0" dirty="0" err="1" smtClean="0">
                <a:ea typeface="ＭＳ Ｐゴシック" pitchFamily="34" charset="-128"/>
              </a:rPr>
              <a:t>we</a:t>
            </a:r>
            <a:r>
              <a:rPr lang="es-ES" baseline="0" dirty="0" smtClean="0">
                <a:ea typeface="ＭＳ Ｐゴシック" pitchFamily="34" charset="-128"/>
              </a:rPr>
              <a:t> </a:t>
            </a:r>
            <a:r>
              <a:rPr lang="es-ES" baseline="0" dirty="0" err="1" smtClean="0">
                <a:ea typeface="ＭＳ Ｐゴシック" pitchFamily="34" charset="-128"/>
              </a:rPr>
              <a:t>offer</a:t>
            </a:r>
            <a:r>
              <a:rPr lang="es-ES" baseline="0" dirty="0" smtClean="0">
                <a:ea typeface="ＭＳ Ｐゴシック" pitchFamily="34" charset="-128"/>
              </a:rPr>
              <a:t> a new online </a:t>
            </a:r>
            <a:r>
              <a:rPr lang="es-ES" baseline="0" dirty="0" err="1" smtClean="0">
                <a:ea typeface="ＭＳ Ｐゴシック" pitchFamily="34" charset="-128"/>
              </a:rPr>
              <a:t>course</a:t>
            </a:r>
            <a:r>
              <a:rPr lang="es-ES" baseline="0" dirty="0" smtClean="0">
                <a:ea typeface="ＭＳ Ｐゴシック" pitchFamily="34" charset="-128"/>
              </a:rPr>
              <a:t> more </a:t>
            </a:r>
            <a:r>
              <a:rPr lang="es-ES" baseline="0" dirty="0" err="1" smtClean="0">
                <a:ea typeface="ＭＳ Ｐゴシック" pitchFamily="34" charset="-128"/>
              </a:rPr>
              <a:t>or</a:t>
            </a:r>
            <a:r>
              <a:rPr lang="es-ES" baseline="0" dirty="0" smtClean="0">
                <a:ea typeface="ＭＳ Ｐゴシック" pitchFamily="34" charset="-128"/>
              </a:rPr>
              <a:t> </a:t>
            </a:r>
            <a:r>
              <a:rPr lang="es-ES" baseline="0" dirty="0" err="1" smtClean="0">
                <a:ea typeface="ＭＳ Ｐゴシック" pitchFamily="34" charset="-128"/>
              </a:rPr>
              <a:t>less</a:t>
            </a:r>
            <a:endParaRPr lang="es-ES" baseline="0" dirty="0" smtClean="0">
              <a:ea typeface="ＭＳ Ｐゴシック" pitchFamily="34" charset="-128"/>
            </a:endParaRPr>
          </a:p>
          <a:p>
            <a:pPr eaLnBrk="1" hangingPunct="1"/>
            <a:r>
              <a:rPr lang="es-ES" baseline="0" dirty="0" err="1" smtClean="0">
                <a:ea typeface="ＭＳ Ｐゴシック" pitchFamily="34" charset="-128"/>
              </a:rPr>
              <a:t>Here</a:t>
            </a:r>
            <a:r>
              <a:rPr lang="es-ES" baseline="0" dirty="0" smtClean="0">
                <a:ea typeface="ＭＳ Ｐゴシック" pitchFamily="34" charset="-128"/>
              </a:rPr>
              <a:t> </a:t>
            </a:r>
            <a:r>
              <a:rPr lang="es-ES" baseline="0" dirty="0" err="1" smtClean="0">
                <a:ea typeface="ＭＳ Ｐゴシック" pitchFamily="34" charset="-128"/>
              </a:rPr>
              <a:t>you</a:t>
            </a:r>
            <a:r>
              <a:rPr lang="es-ES" baseline="0" dirty="0" smtClean="0">
                <a:ea typeface="ＭＳ Ｐゴシック" pitchFamily="34" charset="-128"/>
              </a:rPr>
              <a:t> can </a:t>
            </a:r>
            <a:r>
              <a:rPr lang="es-ES" baseline="0" dirty="0" err="1" smtClean="0">
                <a:ea typeface="ＭＳ Ｐゴシック" pitchFamily="34" charset="-128"/>
              </a:rPr>
              <a:t>see</a:t>
            </a:r>
            <a:r>
              <a:rPr lang="es-ES" baseline="0" dirty="0" smtClean="0">
                <a:ea typeface="ＭＳ Ｐゴシック" pitchFamily="34" charset="-128"/>
              </a:rPr>
              <a:t> </a:t>
            </a:r>
            <a:r>
              <a:rPr lang="es-ES" baseline="0" dirty="0" err="1" smtClean="0">
                <a:ea typeface="ＭＳ Ｐゴシック" pitchFamily="34" charset="-128"/>
              </a:rPr>
              <a:t>the</a:t>
            </a:r>
            <a:r>
              <a:rPr lang="es-ES" baseline="0" dirty="0" smtClean="0">
                <a:ea typeface="ＭＳ Ｐゴシック" pitchFamily="34" charset="-128"/>
              </a:rPr>
              <a:t> online </a:t>
            </a:r>
            <a:r>
              <a:rPr lang="es-ES" baseline="0" dirty="0" err="1" smtClean="0">
                <a:ea typeface="ＭＳ Ｐゴシック" pitchFamily="34" charset="-128"/>
              </a:rPr>
              <a:t>courses</a:t>
            </a:r>
            <a:r>
              <a:rPr lang="es-ES" baseline="0" dirty="0" smtClean="0">
                <a:ea typeface="ＭＳ Ｐゴシック" pitchFamily="34" charset="-128"/>
              </a:rPr>
              <a:t> </a:t>
            </a:r>
            <a:r>
              <a:rPr lang="es-ES" baseline="0" dirty="0" err="1" smtClean="0">
                <a:ea typeface="ＭＳ Ｐゴシック" pitchFamily="34" charset="-128"/>
              </a:rPr>
              <a:t>we</a:t>
            </a:r>
            <a:r>
              <a:rPr lang="es-ES" baseline="0" dirty="0" smtClean="0">
                <a:ea typeface="ＭＳ Ｐゴシック" pitchFamily="34" charset="-128"/>
              </a:rPr>
              <a:t> </a:t>
            </a:r>
            <a:r>
              <a:rPr lang="es-ES" baseline="0" dirty="0" err="1" smtClean="0">
                <a:ea typeface="ＭＳ Ｐゴシック" pitchFamily="34" charset="-128"/>
              </a:rPr>
              <a:t>have</a:t>
            </a:r>
            <a:r>
              <a:rPr lang="es-ES" baseline="0" dirty="0" smtClean="0">
                <a:ea typeface="ＭＳ Ｐゴシック" pitchFamily="34" charset="-128"/>
              </a:rPr>
              <a:t> </a:t>
            </a:r>
            <a:r>
              <a:rPr lang="es-ES" baseline="0" dirty="0" err="1" smtClean="0">
                <a:ea typeface="ＭＳ Ｐゴシック" pitchFamily="34" charset="-128"/>
              </a:rPr>
              <a:t>arranged</a:t>
            </a:r>
            <a:r>
              <a:rPr lang="es-ES" baseline="0" dirty="0" smtClean="0">
                <a:ea typeface="ＭＳ Ｐゴシック" pitchFamily="34" charset="-128"/>
              </a:rPr>
              <a:t>:</a:t>
            </a:r>
          </a:p>
          <a:p>
            <a:pPr eaLnBrk="1" hangingPunct="1"/>
            <a:r>
              <a:rPr lang="es-ES" baseline="0" dirty="0" err="1" smtClean="0">
                <a:ea typeface="ＭＳ Ｐゴシック" pitchFamily="34" charset="-128"/>
              </a:rPr>
              <a:t>Ther</a:t>
            </a:r>
            <a:r>
              <a:rPr lang="es-ES" baseline="0" dirty="0" smtClean="0">
                <a:ea typeface="ＭＳ Ｐゴシック" pitchFamily="34" charset="-128"/>
              </a:rPr>
              <a:t> </a:t>
            </a:r>
            <a:r>
              <a:rPr lang="es-ES" baseline="0" dirty="0" err="1" smtClean="0">
                <a:ea typeface="ＭＳ Ｐゴシック" pitchFamily="34" charset="-128"/>
              </a:rPr>
              <a:t>is</a:t>
            </a:r>
            <a:r>
              <a:rPr lang="es-ES" baseline="0" dirty="0" smtClean="0">
                <a:ea typeface="ＭＳ Ｐゴシック" pitchFamily="34" charset="-128"/>
              </a:rPr>
              <a:t> a </a:t>
            </a:r>
            <a:r>
              <a:rPr lang="es-ES" baseline="0" dirty="0" err="1" smtClean="0">
                <a:ea typeface="ＭＳ Ｐゴシック" pitchFamily="34" charset="-128"/>
              </a:rPr>
              <a:t>very</a:t>
            </a:r>
            <a:r>
              <a:rPr lang="es-ES" baseline="0" dirty="0" smtClean="0">
                <a:ea typeface="ＭＳ Ｐゴシック" pitchFamily="34" charset="-128"/>
              </a:rPr>
              <a:t> </a:t>
            </a:r>
            <a:r>
              <a:rPr lang="es-ES" baseline="0" dirty="0" err="1" smtClean="0">
                <a:ea typeface="ＭＳ Ｐゴシック" pitchFamily="34" charset="-128"/>
              </a:rPr>
              <a:t>high</a:t>
            </a:r>
            <a:r>
              <a:rPr lang="es-ES" baseline="0" dirty="0" smtClean="0">
                <a:ea typeface="ＭＳ Ｐゴシック" pitchFamily="34" charset="-128"/>
              </a:rPr>
              <a:t> </a:t>
            </a:r>
            <a:r>
              <a:rPr lang="es-ES" baseline="0" dirty="0" err="1" smtClean="0">
                <a:ea typeface="ＭＳ Ｐゴシック" pitchFamily="34" charset="-128"/>
              </a:rPr>
              <a:t>demand</a:t>
            </a:r>
            <a:r>
              <a:rPr lang="es-ES" baseline="0" dirty="0" smtClean="0">
                <a:ea typeface="ＭＳ Ｐゴシック" pitchFamily="34" charset="-128"/>
              </a:rPr>
              <a:t>. i.e. 90 </a:t>
            </a:r>
            <a:r>
              <a:rPr lang="es-ES" baseline="0" dirty="0" err="1" smtClean="0">
                <a:ea typeface="ＭＳ Ｐゴシック" pitchFamily="34" charset="-128"/>
              </a:rPr>
              <a:t>subscription</a:t>
            </a:r>
            <a:r>
              <a:rPr lang="es-ES" baseline="0" dirty="0" smtClean="0">
                <a:ea typeface="ＭＳ Ｐゴシック" pitchFamily="34" charset="-128"/>
              </a:rPr>
              <a:t> </a:t>
            </a:r>
            <a:r>
              <a:rPr lang="es-ES" baseline="0" dirty="0" err="1" smtClean="0">
                <a:ea typeface="ＭＳ Ｐゴシック" pitchFamily="34" charset="-128"/>
              </a:rPr>
              <a:t>for</a:t>
            </a:r>
            <a:r>
              <a:rPr lang="es-ES" baseline="0" dirty="0" smtClean="0">
                <a:ea typeface="ＭＳ Ｐゴシック" pitchFamily="34" charset="-128"/>
              </a:rPr>
              <a:t> </a:t>
            </a:r>
            <a:r>
              <a:rPr lang="es-ES" baseline="0" dirty="0" err="1" smtClean="0">
                <a:ea typeface="ＭＳ Ｐゴシック" pitchFamily="34" charset="-128"/>
              </a:rPr>
              <a:t>the</a:t>
            </a:r>
            <a:r>
              <a:rPr lang="es-ES" baseline="0" dirty="0" smtClean="0">
                <a:ea typeface="ＭＳ Ｐゴシック" pitchFamily="34" charset="-128"/>
              </a:rPr>
              <a:t> </a:t>
            </a:r>
            <a:r>
              <a:rPr lang="es-ES" baseline="0" dirty="0" err="1" smtClean="0">
                <a:ea typeface="ＭＳ Ｐゴシック" pitchFamily="34" charset="-128"/>
              </a:rPr>
              <a:t>georeferencing</a:t>
            </a:r>
            <a:r>
              <a:rPr lang="es-ES" baseline="0" dirty="0" smtClean="0">
                <a:ea typeface="ＭＳ Ｐゴシック" pitchFamily="34" charset="-128"/>
              </a:rPr>
              <a:t> </a:t>
            </a:r>
            <a:r>
              <a:rPr lang="es-ES" baseline="0" dirty="0" err="1" smtClean="0">
                <a:ea typeface="ＭＳ Ｐゴシック" pitchFamily="34" charset="-128"/>
              </a:rPr>
              <a:t>workshop</a:t>
            </a:r>
            <a:endParaRPr lang="es-ES" baseline="0" dirty="0" smtClean="0">
              <a:ea typeface="ＭＳ Ｐゴシック" pitchFamily="34" charset="-128"/>
            </a:endParaRPr>
          </a:p>
          <a:p>
            <a:pPr eaLnBrk="1" hangingPunct="1"/>
            <a:r>
              <a:rPr lang="es-ES" baseline="0" dirty="0" err="1" smtClean="0">
                <a:ea typeface="ＭＳ Ｐゴシック" pitchFamily="34" charset="-128"/>
              </a:rPr>
              <a:t>We</a:t>
            </a:r>
            <a:r>
              <a:rPr lang="es-ES" baseline="0" dirty="0" smtClean="0">
                <a:ea typeface="ＭＳ Ｐゴシック" pitchFamily="34" charset="-128"/>
              </a:rPr>
              <a:t> try </a:t>
            </a:r>
            <a:r>
              <a:rPr lang="es-ES" baseline="0" dirty="0" err="1" smtClean="0">
                <a:ea typeface="ＭＳ Ｐゴシック" pitchFamily="34" charset="-128"/>
              </a:rPr>
              <a:t>to</a:t>
            </a:r>
            <a:r>
              <a:rPr lang="es-ES" baseline="0" dirty="0" smtClean="0">
                <a:ea typeface="ＭＳ Ｐゴシック" pitchFamily="34" charset="-128"/>
              </a:rPr>
              <a:t> </a:t>
            </a:r>
            <a:r>
              <a:rPr lang="es-ES" baseline="0" dirty="0" err="1" smtClean="0">
                <a:ea typeface="ＭＳ Ｐゴシック" pitchFamily="34" charset="-128"/>
              </a:rPr>
              <a:t>have</a:t>
            </a:r>
            <a:r>
              <a:rPr lang="es-ES" baseline="0" dirty="0" smtClean="0">
                <a:ea typeface="ＭＳ Ｐゴシック" pitchFamily="34" charset="-128"/>
              </a:rPr>
              <a:t> </a:t>
            </a:r>
            <a:r>
              <a:rPr lang="es-ES" baseline="0" dirty="0" err="1" smtClean="0">
                <a:ea typeface="ＭＳ Ｐゴシック" pitchFamily="34" charset="-128"/>
              </a:rPr>
              <a:t>Half</a:t>
            </a:r>
            <a:r>
              <a:rPr lang="es-ES" baseline="0" dirty="0" smtClean="0">
                <a:ea typeface="ＭＳ Ｐゴシック" pitchFamily="34" charset="-128"/>
              </a:rPr>
              <a:t> </a:t>
            </a:r>
            <a:r>
              <a:rPr lang="es-ES" baseline="0" dirty="0" err="1" smtClean="0">
                <a:ea typeface="ＭＳ Ｐゴシック" pitchFamily="34" charset="-128"/>
              </a:rPr>
              <a:t>spanish</a:t>
            </a:r>
            <a:r>
              <a:rPr lang="es-ES" baseline="0" dirty="0" smtClean="0">
                <a:ea typeface="ＭＳ Ｐゴシック" pitchFamily="34" charset="-128"/>
              </a:rPr>
              <a:t> / </a:t>
            </a:r>
            <a:r>
              <a:rPr lang="es-ES" baseline="0" dirty="0" err="1" smtClean="0">
                <a:ea typeface="ＭＳ Ｐゴシック" pitchFamily="34" charset="-128"/>
              </a:rPr>
              <a:t>half</a:t>
            </a:r>
            <a:r>
              <a:rPr lang="es-ES" baseline="0" dirty="0" smtClean="0">
                <a:ea typeface="ＭＳ Ｐゴシック" pitchFamily="34" charset="-128"/>
              </a:rPr>
              <a:t> </a:t>
            </a:r>
            <a:r>
              <a:rPr lang="es-ES" baseline="0" dirty="0" err="1" smtClean="0">
                <a:ea typeface="ＭＳ Ｐゴシック" pitchFamily="34" charset="-128"/>
              </a:rPr>
              <a:t>latinamerican</a:t>
            </a:r>
            <a:r>
              <a:rPr lang="es-ES" baseline="0" dirty="0" smtClean="0">
                <a:ea typeface="ＭＳ Ｐゴシック" pitchFamily="34" charset="-128"/>
              </a:rPr>
              <a:t> </a:t>
            </a:r>
            <a:r>
              <a:rPr lang="es-ES" baseline="0" dirty="0" err="1" smtClean="0">
                <a:ea typeface="ＭＳ Ｐゴシック" pitchFamily="34" charset="-128"/>
              </a:rPr>
              <a:t>audience</a:t>
            </a:r>
            <a:endParaRPr lang="es-ES" baseline="0" dirty="0" smtClean="0">
              <a:ea typeface="ＭＳ Ｐゴシック" pitchFamily="34" charset="-128"/>
            </a:endParaRPr>
          </a:p>
          <a:p>
            <a:endParaRPr lang="es-ES" dirty="0"/>
          </a:p>
        </p:txBody>
      </p:sp>
      <p:sp>
        <p:nvSpPr>
          <p:cNvPr id="4" name="3 Marcador de número de diapositiva"/>
          <p:cNvSpPr>
            <a:spLocks noGrp="1"/>
          </p:cNvSpPr>
          <p:nvPr>
            <p:ph type="sldNum" sz="quarter" idx="10"/>
          </p:nvPr>
        </p:nvSpPr>
        <p:spPr/>
        <p:txBody>
          <a:bodyPr/>
          <a:lstStyle/>
          <a:p>
            <a:fld id="{278DD5A5-DFC9-487D-9C96-5A0029EBB9C2}" type="slidenum">
              <a:rPr lang="es-ES" smtClean="0"/>
              <a:pPr/>
              <a:t>15</a:t>
            </a:fld>
            <a:endParaRPr lang="es-ES"/>
          </a:p>
        </p:txBody>
      </p:sp>
    </p:spTree>
    <p:extLst>
      <p:ext uri="{BB962C8B-B14F-4D97-AF65-F5344CB8AC3E}">
        <p14:creationId xmlns:p14="http://schemas.microsoft.com/office/powerpoint/2010/main" val="3030943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eaLnBrk="1" hangingPunct="1"/>
            <a:r>
              <a:rPr lang="en-US" dirty="0" smtClean="0"/>
              <a:t>Just some lines to</a:t>
            </a:r>
            <a:r>
              <a:rPr lang="en-US" baseline="0" dirty="0" smtClean="0"/>
              <a:t> mention that we have strong links with the </a:t>
            </a:r>
            <a:r>
              <a:rPr lang="en-US" baseline="0" dirty="0" err="1" smtClean="0"/>
              <a:t>latinamerica</a:t>
            </a:r>
            <a:r>
              <a:rPr lang="en-US" baseline="0" dirty="0" smtClean="0"/>
              <a:t> community.</a:t>
            </a:r>
            <a:endParaRPr lang="en-US" dirty="0" smtClean="0"/>
          </a:p>
          <a:p>
            <a:pPr eaLnBrk="1" hangingPunct="1"/>
            <a:r>
              <a:rPr lang="en-US" dirty="0" smtClean="0"/>
              <a:t>Currently</a:t>
            </a:r>
            <a:r>
              <a:rPr lang="en-US" baseline="0" dirty="0" smtClean="0"/>
              <a:t> we coordinate the </a:t>
            </a:r>
            <a:r>
              <a:rPr lang="en-US" sz="1200" b="0" dirty="0" err="1" smtClean="0">
                <a:solidFill>
                  <a:schemeClr val="accent1">
                    <a:lumMod val="75000"/>
                  </a:schemeClr>
                </a:solidFill>
              </a:rPr>
              <a:t>IberoAmerican</a:t>
            </a:r>
            <a:r>
              <a:rPr lang="en-US" sz="1200" b="0" dirty="0" smtClean="0">
                <a:solidFill>
                  <a:schemeClr val="accent1">
                    <a:lumMod val="75000"/>
                  </a:schemeClr>
                </a:solidFill>
              </a:rPr>
              <a:t>  Infrastructure for Biodiversity Information (I3B)</a:t>
            </a:r>
            <a:endParaRPr lang="en-US" b="0" baseline="0" dirty="0" smtClean="0"/>
          </a:p>
          <a:p>
            <a:pPr eaLnBrk="1" hangingPunct="1"/>
            <a:r>
              <a:rPr lang="en-US" dirty="0" smtClean="0"/>
              <a:t>The Activities of this platform are focused on capability (e.g. workshops, distance education platforms, online resources), and on communication and collaboration infrastructure (e.g. website, biodiversity data development and standard adoption, virtual communities, forum) development.</a:t>
            </a:r>
          </a:p>
          <a:p>
            <a:pPr eaLnBrk="1" hangingPunct="1"/>
            <a:r>
              <a:rPr lang="en-US" dirty="0" err="1" smtClean="0">
                <a:ea typeface="ＭＳ Ｐゴシック" pitchFamily="34" charset="-128"/>
              </a:rPr>
              <a:t>Ther</a:t>
            </a:r>
            <a:r>
              <a:rPr lang="en-US" dirty="0" smtClean="0">
                <a:ea typeface="ＭＳ Ｐゴシック" pitchFamily="34" charset="-128"/>
              </a:rPr>
              <a:t> are </a:t>
            </a:r>
            <a:r>
              <a:rPr lang="en-US" baseline="0" dirty="0" smtClean="0">
                <a:ea typeface="ＭＳ Ｐゴシック" pitchFamily="34" charset="-128"/>
              </a:rPr>
              <a:t>4 workshops planned for </a:t>
            </a:r>
            <a:r>
              <a:rPr lang="en-US" baseline="0" dirty="0" err="1" smtClean="0">
                <a:ea typeface="ＭＳ Ｐゴシック" pitchFamily="34" charset="-128"/>
              </a:rPr>
              <a:t>for</a:t>
            </a:r>
            <a:r>
              <a:rPr lang="en-US" baseline="0" dirty="0" smtClean="0">
                <a:ea typeface="ＭＳ Ｐゴシック" pitchFamily="34" charset="-128"/>
              </a:rPr>
              <a:t> years. You can see here the ones that have been already </a:t>
            </a:r>
            <a:r>
              <a:rPr lang="en-US" baseline="0" dirty="0" err="1" smtClean="0">
                <a:ea typeface="ＭＳ Ｐゴシック" pitchFamily="34" charset="-128"/>
              </a:rPr>
              <a:t>organised</a:t>
            </a:r>
            <a:r>
              <a:rPr lang="en-US" baseline="0" dirty="0" smtClean="0">
                <a:ea typeface="ＭＳ Ｐゴシック" pitchFamily="34" charset="-128"/>
              </a:rPr>
              <a:t>. And this year we have the third one about ecological niche </a:t>
            </a:r>
            <a:r>
              <a:rPr lang="en-US" baseline="0" dirty="0" err="1" smtClean="0">
                <a:ea typeface="ＭＳ Ｐゴシック" pitchFamily="34" charset="-128"/>
              </a:rPr>
              <a:t>modelling</a:t>
            </a:r>
            <a:r>
              <a:rPr lang="en-US" baseline="0" dirty="0" smtClean="0">
                <a:ea typeface="ＭＳ Ｐゴシック" pitchFamily="34" charset="-128"/>
              </a:rPr>
              <a:t> that  will take place in Mexico.</a:t>
            </a:r>
          </a:p>
          <a:p>
            <a:pPr eaLnBrk="1" hangingPunct="1"/>
            <a:r>
              <a:rPr lang="en-US" baseline="0" dirty="0" smtClean="0">
                <a:ea typeface="ＭＳ Ｐゴシック" pitchFamily="34" charset="-128"/>
              </a:rPr>
              <a:t>website</a:t>
            </a:r>
            <a:endParaRPr lang="es-ES" dirty="0" smtClean="0">
              <a:ea typeface="ＭＳ Ｐゴシック" pitchFamily="34" charset="-128"/>
            </a:endParaRPr>
          </a:p>
          <a:p>
            <a:endParaRPr lang="es-ES" dirty="0"/>
          </a:p>
        </p:txBody>
      </p:sp>
      <p:sp>
        <p:nvSpPr>
          <p:cNvPr id="4" name="3 Marcador de número de diapositiva"/>
          <p:cNvSpPr>
            <a:spLocks noGrp="1"/>
          </p:cNvSpPr>
          <p:nvPr>
            <p:ph type="sldNum" sz="quarter" idx="10"/>
          </p:nvPr>
        </p:nvSpPr>
        <p:spPr/>
        <p:txBody>
          <a:bodyPr/>
          <a:lstStyle/>
          <a:p>
            <a:fld id="{278DD5A5-DFC9-487D-9C96-5A0029EBB9C2}" type="slidenum">
              <a:rPr lang="es-ES" smtClean="0"/>
              <a:pPr/>
              <a:t>16</a:t>
            </a:fld>
            <a:endParaRPr lang="es-ES"/>
          </a:p>
        </p:txBody>
      </p:sp>
    </p:spTree>
    <p:extLst>
      <p:ext uri="{BB962C8B-B14F-4D97-AF65-F5344CB8AC3E}">
        <p14:creationId xmlns:p14="http://schemas.microsoft.com/office/powerpoint/2010/main" val="1689744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A </a:t>
            </a:r>
            <a:r>
              <a:rPr lang="es-ES" dirty="0" err="1" smtClean="0"/>
              <a:t>glance</a:t>
            </a:r>
            <a:r>
              <a:rPr lang="es-ES" dirty="0" smtClean="0"/>
              <a:t> of </a:t>
            </a:r>
            <a:r>
              <a:rPr lang="es-ES" dirty="0" err="1" smtClean="0"/>
              <a:t>our</a:t>
            </a:r>
            <a:r>
              <a:rPr lang="es-ES" dirty="0" smtClean="0"/>
              <a:t> </a:t>
            </a:r>
            <a:r>
              <a:rPr lang="es-ES" dirty="0" err="1" smtClean="0"/>
              <a:t>technologic</a:t>
            </a:r>
            <a:r>
              <a:rPr lang="es-ES" dirty="0" smtClean="0"/>
              <a:t> </a:t>
            </a:r>
            <a:r>
              <a:rPr lang="es-ES" dirty="0" err="1" smtClean="0"/>
              <a:t>infraestructure</a:t>
            </a:r>
            <a:r>
              <a:rPr lang="es-ES" dirty="0" smtClean="0"/>
              <a:t>. </a:t>
            </a:r>
            <a:r>
              <a:rPr lang="es-ES" dirty="0" err="1" smtClean="0"/>
              <a:t>We</a:t>
            </a:r>
            <a:r>
              <a:rPr lang="es-ES" dirty="0" smtClean="0"/>
              <a:t> </a:t>
            </a:r>
            <a:r>
              <a:rPr lang="es-ES" dirty="0" err="1" smtClean="0"/>
              <a:t>have</a:t>
            </a:r>
            <a:r>
              <a:rPr lang="es-ES" dirty="0" smtClean="0"/>
              <a:t> a local </a:t>
            </a:r>
            <a:r>
              <a:rPr lang="es-ES" dirty="0" err="1" smtClean="0"/>
              <a:t>network</a:t>
            </a:r>
            <a:r>
              <a:rPr lang="es-ES" dirty="0" smtClean="0"/>
              <a:t> </a:t>
            </a:r>
            <a:r>
              <a:rPr lang="es-ES" dirty="0" err="1" smtClean="0"/>
              <a:t>for</a:t>
            </a:r>
            <a:r>
              <a:rPr lang="es-ES" dirty="0" smtClean="0"/>
              <a:t> </a:t>
            </a:r>
            <a:r>
              <a:rPr lang="es-ES" dirty="0" err="1" smtClean="0"/>
              <a:t>the</a:t>
            </a:r>
            <a:r>
              <a:rPr lang="es-ES" dirty="0" smtClean="0"/>
              <a:t> office, a </a:t>
            </a:r>
            <a:r>
              <a:rPr lang="es-ES" dirty="0" err="1" smtClean="0"/>
              <a:t>network</a:t>
            </a:r>
            <a:r>
              <a:rPr lang="es-ES" dirty="0" smtClean="0"/>
              <a:t> </a:t>
            </a:r>
            <a:r>
              <a:rPr lang="es-ES" dirty="0" err="1" smtClean="0"/>
              <a:t>for</a:t>
            </a:r>
            <a:r>
              <a:rPr lang="es-ES" dirty="0" smtClean="0"/>
              <a:t> </a:t>
            </a:r>
            <a:r>
              <a:rPr lang="es-ES" dirty="0" err="1" smtClean="0"/>
              <a:t>the</a:t>
            </a:r>
            <a:r>
              <a:rPr lang="es-ES" dirty="0" smtClean="0"/>
              <a:t> </a:t>
            </a:r>
            <a:r>
              <a:rPr lang="es-ES" dirty="0" err="1" smtClean="0"/>
              <a:t>informatic</a:t>
            </a:r>
            <a:r>
              <a:rPr lang="es-ES" dirty="0" smtClean="0"/>
              <a:t> </a:t>
            </a:r>
            <a:r>
              <a:rPr lang="es-ES" dirty="0" err="1" smtClean="0"/>
              <a:t>room</a:t>
            </a:r>
            <a:r>
              <a:rPr lang="es-ES" dirty="0" smtClean="0"/>
              <a:t>. And </a:t>
            </a:r>
            <a:r>
              <a:rPr lang="es-ES" dirty="0" err="1" smtClean="0"/>
              <a:t>two</a:t>
            </a:r>
            <a:r>
              <a:rPr lang="es-ES" dirty="0" smtClean="0"/>
              <a:t> servers</a:t>
            </a:r>
            <a:r>
              <a:rPr lang="es-ES" baseline="0" dirty="0" smtClean="0"/>
              <a:t> </a:t>
            </a:r>
            <a:r>
              <a:rPr lang="es-ES" baseline="0" dirty="0" err="1" smtClean="0"/>
              <a:t>one</a:t>
            </a:r>
            <a:r>
              <a:rPr lang="es-ES" baseline="0" dirty="0" smtClean="0"/>
              <a:t>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images</a:t>
            </a:r>
            <a:r>
              <a:rPr lang="es-ES" baseline="0" dirty="0" smtClean="0"/>
              <a:t> portal and </a:t>
            </a:r>
            <a:r>
              <a:rPr lang="es-ES" baseline="0" dirty="0" err="1" smtClean="0"/>
              <a:t>other</a:t>
            </a:r>
            <a:r>
              <a:rPr lang="es-ES" baseline="0" dirty="0" smtClean="0"/>
              <a:t> </a:t>
            </a:r>
            <a:r>
              <a:rPr lang="es-ES" baseline="0" dirty="0" err="1" smtClean="0"/>
              <a:t>for</a:t>
            </a:r>
            <a:r>
              <a:rPr lang="es-ES" baseline="0" dirty="0" smtClean="0"/>
              <a:t> </a:t>
            </a:r>
            <a:r>
              <a:rPr lang="es-ES" baseline="0" dirty="0" err="1" smtClean="0"/>
              <a:t>the</a:t>
            </a:r>
            <a:r>
              <a:rPr lang="es-ES" baseline="0" dirty="0" smtClean="0"/>
              <a:t> webs, </a:t>
            </a:r>
            <a:r>
              <a:rPr lang="es-ES" baseline="0" dirty="0" err="1" smtClean="0"/>
              <a:t>the</a:t>
            </a:r>
            <a:r>
              <a:rPr lang="es-ES" baseline="0" dirty="0" smtClean="0"/>
              <a:t> </a:t>
            </a:r>
            <a:r>
              <a:rPr lang="es-ES" baseline="0" dirty="0" err="1" smtClean="0"/>
              <a:t>elearning</a:t>
            </a:r>
            <a:r>
              <a:rPr lang="es-ES" baseline="0" dirty="0" smtClean="0"/>
              <a:t> </a:t>
            </a:r>
            <a:r>
              <a:rPr lang="es-ES" baseline="0" dirty="0" err="1" smtClean="0"/>
              <a:t>platform</a:t>
            </a:r>
            <a:r>
              <a:rPr lang="es-ES" baseline="0" dirty="0" smtClean="0"/>
              <a:t> and </a:t>
            </a:r>
            <a:r>
              <a:rPr lang="es-ES" baseline="0" dirty="0" err="1" smtClean="0"/>
              <a:t>the</a:t>
            </a:r>
            <a:r>
              <a:rPr lang="es-ES" baseline="0" dirty="0" smtClean="0"/>
              <a:t> IPT.</a:t>
            </a:r>
            <a:endParaRPr lang="es-ES" dirty="0" smtClean="0"/>
          </a:p>
          <a:p>
            <a:r>
              <a:rPr lang="es-ES" dirty="0" smtClean="0"/>
              <a:t>Infraestructura</a:t>
            </a:r>
            <a:r>
              <a:rPr lang="es-ES" baseline="0" dirty="0" smtClean="0"/>
              <a:t> tecnológica: red oficina y red aula</a:t>
            </a:r>
            <a:endParaRPr lang="es-ES" dirty="0"/>
          </a:p>
        </p:txBody>
      </p:sp>
      <p:sp>
        <p:nvSpPr>
          <p:cNvPr id="4" name="3 Marcador de número de diapositiva"/>
          <p:cNvSpPr>
            <a:spLocks noGrp="1"/>
          </p:cNvSpPr>
          <p:nvPr>
            <p:ph type="sldNum" sz="quarter" idx="10"/>
          </p:nvPr>
        </p:nvSpPr>
        <p:spPr/>
        <p:txBody>
          <a:bodyPr/>
          <a:lstStyle/>
          <a:p>
            <a:fld id="{278DD5A5-DFC9-487D-9C96-5A0029EBB9C2}" type="slidenum">
              <a:rPr lang="es-ES" smtClean="0"/>
              <a:pPr/>
              <a:t>17</a:t>
            </a:fld>
            <a:endParaRPr lang="es-ES"/>
          </a:p>
        </p:txBody>
      </p:sp>
    </p:spTree>
    <p:extLst>
      <p:ext uri="{BB962C8B-B14F-4D97-AF65-F5344CB8AC3E}">
        <p14:creationId xmlns:p14="http://schemas.microsoft.com/office/powerpoint/2010/main" val="3196305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To</a:t>
            </a:r>
            <a:r>
              <a:rPr lang="es-ES" dirty="0" smtClean="0"/>
              <a:t> </a:t>
            </a:r>
            <a:r>
              <a:rPr lang="es-ES" dirty="0" err="1" smtClean="0"/>
              <a:t>finish</a:t>
            </a:r>
            <a:r>
              <a:rPr lang="es-ES" baseline="0" dirty="0" smtClean="0"/>
              <a:t> and as a </a:t>
            </a:r>
            <a:r>
              <a:rPr lang="es-ES" baseline="0" dirty="0" err="1" smtClean="0"/>
              <a:t>summery</a:t>
            </a:r>
            <a:r>
              <a:rPr lang="es-ES" baseline="0" dirty="0" smtClean="0"/>
              <a:t> I </a:t>
            </a:r>
            <a:r>
              <a:rPr lang="es-ES" baseline="0" dirty="0" err="1" smtClean="0"/>
              <a:t>would</a:t>
            </a:r>
            <a:r>
              <a:rPr lang="es-ES" baseline="0" dirty="0" smtClean="0"/>
              <a:t> </a:t>
            </a:r>
            <a:r>
              <a:rPr lang="es-ES" baseline="0" dirty="0" err="1" smtClean="0"/>
              <a:t>like</a:t>
            </a:r>
            <a:r>
              <a:rPr lang="es-ES" baseline="0" dirty="0" smtClean="0"/>
              <a:t> </a:t>
            </a:r>
            <a:r>
              <a:rPr lang="es-ES" baseline="0" dirty="0" err="1" smtClean="0"/>
              <a:t>to</a:t>
            </a:r>
            <a:r>
              <a:rPr lang="es-ES" baseline="0" dirty="0" smtClean="0"/>
              <a:t> </a:t>
            </a:r>
            <a:r>
              <a:rPr lang="es-ES" baseline="0" dirty="0" err="1" smtClean="0"/>
              <a:t>mention</a:t>
            </a:r>
            <a:r>
              <a:rPr lang="es-ES" baseline="0" dirty="0" smtClean="0"/>
              <a:t> </a:t>
            </a:r>
            <a:r>
              <a:rPr lang="es-ES" baseline="0" dirty="0" err="1" smtClean="0"/>
              <a:t>some</a:t>
            </a:r>
            <a:r>
              <a:rPr lang="es-ES" baseline="0" dirty="0" smtClean="0"/>
              <a:t> </a:t>
            </a:r>
            <a:r>
              <a:rPr lang="es-ES" baseline="0" dirty="0" err="1" smtClean="0"/>
              <a:t>upcoming</a:t>
            </a:r>
            <a:r>
              <a:rPr lang="es-ES" baseline="0" dirty="0" smtClean="0"/>
              <a:t> </a:t>
            </a:r>
            <a:r>
              <a:rPr lang="es-ES" baseline="0" dirty="0" err="1" smtClean="0"/>
              <a:t>challenges</a:t>
            </a:r>
            <a:r>
              <a:rPr lang="es-ES" baseline="0" dirty="0" smtClean="0"/>
              <a:t>. </a:t>
            </a:r>
          </a:p>
          <a:p>
            <a:r>
              <a:rPr lang="es-ES" dirty="0" err="1" smtClean="0"/>
              <a:t>We</a:t>
            </a:r>
            <a:r>
              <a:rPr lang="es-ES" dirty="0" smtClean="0"/>
              <a:t> </a:t>
            </a:r>
            <a:r>
              <a:rPr lang="es-ES" dirty="0" err="1" smtClean="0"/>
              <a:t>need</a:t>
            </a:r>
            <a:r>
              <a:rPr lang="es-ES" dirty="0" smtClean="0"/>
              <a:t> </a:t>
            </a:r>
            <a:r>
              <a:rPr lang="es-ES" dirty="0" err="1" smtClean="0"/>
              <a:t>to</a:t>
            </a:r>
            <a:r>
              <a:rPr lang="es-ES" dirty="0" smtClean="0"/>
              <a:t> </a:t>
            </a:r>
            <a:r>
              <a:rPr lang="es-ES" dirty="0" err="1" smtClean="0"/>
              <a:t>find</a:t>
            </a:r>
            <a:r>
              <a:rPr lang="es-ES" baseline="0" dirty="0" smtClean="0"/>
              <a:t> </a:t>
            </a:r>
            <a:r>
              <a:rPr lang="es-ES" baseline="0" dirty="0" err="1" smtClean="0"/>
              <a:t>how</a:t>
            </a:r>
            <a:r>
              <a:rPr lang="es-ES" baseline="0" dirty="0" smtClean="0"/>
              <a:t> </a:t>
            </a:r>
            <a:r>
              <a:rPr lang="es-ES" baseline="0" dirty="0" err="1" smtClean="0"/>
              <a:t>to</a:t>
            </a:r>
            <a:r>
              <a:rPr lang="es-ES" baseline="0" dirty="0" smtClean="0"/>
              <a:t> </a:t>
            </a:r>
            <a:r>
              <a:rPr lang="es-ES" baseline="0" dirty="0" err="1" smtClean="0"/>
              <a:t>k</a:t>
            </a:r>
            <a:r>
              <a:rPr lang="es-ES" dirty="0" err="1" smtClean="0"/>
              <a:t>eep</a:t>
            </a:r>
            <a:r>
              <a:rPr lang="es-ES" dirty="0" smtClean="0"/>
              <a:t> </a:t>
            </a:r>
            <a:r>
              <a:rPr lang="es-ES" dirty="0" err="1" smtClean="0"/>
              <a:t>the</a:t>
            </a:r>
            <a:r>
              <a:rPr lang="es-ES" dirty="0" smtClean="0"/>
              <a:t> </a:t>
            </a:r>
            <a:r>
              <a:rPr lang="es-ES" dirty="0" err="1" smtClean="0"/>
              <a:t>funding</a:t>
            </a:r>
            <a:r>
              <a:rPr lang="es-ES" dirty="0" smtClean="0"/>
              <a:t> </a:t>
            </a:r>
            <a:r>
              <a:rPr lang="es-ES" dirty="0" err="1" smtClean="0"/>
              <a:t>level</a:t>
            </a:r>
            <a:r>
              <a:rPr lang="es-ES" dirty="0" smtClean="0"/>
              <a:t> </a:t>
            </a:r>
            <a:r>
              <a:rPr lang="es-ES" dirty="0" err="1" smtClean="0"/>
              <a:t>because</a:t>
            </a:r>
            <a:r>
              <a:rPr lang="es-ES" baseline="0" dirty="0" smtClean="0"/>
              <a:t> as I </a:t>
            </a:r>
            <a:r>
              <a:rPr lang="es-ES" baseline="0" dirty="0" err="1" smtClean="0"/>
              <a:t>said</a:t>
            </a:r>
            <a:r>
              <a:rPr lang="es-ES" baseline="0" dirty="0" smtClean="0"/>
              <a:t> </a:t>
            </a:r>
            <a:r>
              <a:rPr lang="es-ES" baseline="0" dirty="0" err="1" smtClean="0"/>
              <a:t>the</a:t>
            </a:r>
            <a:r>
              <a:rPr lang="es-ES" baseline="0" dirty="0" smtClean="0"/>
              <a:t> </a:t>
            </a:r>
            <a:r>
              <a:rPr lang="es-ES" dirty="0" err="1" smtClean="0"/>
              <a:t>Budget</a:t>
            </a:r>
            <a:r>
              <a:rPr lang="es-ES" dirty="0" smtClean="0"/>
              <a:t> has </a:t>
            </a:r>
            <a:r>
              <a:rPr lang="es-ES" dirty="0" err="1" smtClean="0"/>
              <a:t>been</a:t>
            </a:r>
            <a:r>
              <a:rPr lang="es-ES" dirty="0" smtClean="0"/>
              <a:t> </a:t>
            </a:r>
            <a:r>
              <a:rPr lang="es-ES" dirty="0" err="1" smtClean="0"/>
              <a:t>cut</a:t>
            </a:r>
            <a:endParaRPr lang="es-ES" dirty="0" smtClean="0"/>
          </a:p>
          <a:p>
            <a:r>
              <a:rPr lang="es-ES" dirty="0" err="1" smtClean="0"/>
              <a:t>TRy</a:t>
            </a:r>
            <a:r>
              <a:rPr lang="es-ES" dirty="0" smtClean="0"/>
              <a:t> </a:t>
            </a:r>
            <a:r>
              <a:rPr lang="es-ES" dirty="0" err="1" smtClean="0"/>
              <a:t>to</a:t>
            </a:r>
            <a:r>
              <a:rPr lang="es-ES" dirty="0" smtClean="0"/>
              <a:t> </a:t>
            </a:r>
            <a:r>
              <a:rPr lang="es-ES" dirty="0" err="1" smtClean="0"/>
              <a:t>consolidate</a:t>
            </a:r>
            <a:r>
              <a:rPr lang="es-ES" baseline="0" dirty="0" smtClean="0"/>
              <a:t> </a:t>
            </a:r>
            <a:r>
              <a:rPr lang="es-ES" baseline="0" dirty="0" err="1" smtClean="0"/>
              <a:t>the</a:t>
            </a:r>
            <a:r>
              <a:rPr lang="es-ES" baseline="0" dirty="0" smtClean="0"/>
              <a:t> human </a:t>
            </a:r>
            <a:r>
              <a:rPr lang="es-ES" baseline="0" dirty="0" err="1" smtClean="0"/>
              <a:t>resources</a:t>
            </a:r>
            <a:r>
              <a:rPr lang="es-ES" baseline="0" dirty="0" smtClean="0"/>
              <a:t> of </a:t>
            </a:r>
            <a:r>
              <a:rPr lang="es-ES" baseline="0" dirty="0" err="1" smtClean="0"/>
              <a:t>the</a:t>
            </a:r>
            <a:r>
              <a:rPr lang="es-ES" baseline="0" dirty="0" smtClean="0"/>
              <a:t> </a:t>
            </a:r>
            <a:r>
              <a:rPr lang="es-ES" baseline="0" dirty="0" err="1" smtClean="0"/>
              <a:t>UdC</a:t>
            </a:r>
            <a:endParaRPr lang="es-ES" baseline="0" dirty="0" smtClean="0"/>
          </a:p>
          <a:p>
            <a:r>
              <a:rPr lang="es-ES" baseline="0" dirty="0" smtClean="0"/>
              <a:t>Try </a:t>
            </a:r>
            <a:r>
              <a:rPr lang="es-ES" baseline="0" dirty="0" err="1" smtClean="0"/>
              <a:t>that</a:t>
            </a:r>
            <a:r>
              <a:rPr lang="es-ES" baseline="0" dirty="0" smtClean="0"/>
              <a:t> </a:t>
            </a:r>
            <a:r>
              <a:rPr lang="es-ES" baseline="0" dirty="0" err="1" smtClean="0"/>
              <a:t>providers</a:t>
            </a:r>
            <a:r>
              <a:rPr lang="es-ES" baseline="0" dirty="0" smtClean="0"/>
              <a:t> </a:t>
            </a:r>
            <a:r>
              <a:rPr lang="es-ES" baseline="0" dirty="0" err="1" smtClean="0"/>
              <a:t>update</a:t>
            </a:r>
            <a:r>
              <a:rPr lang="es-ES" baseline="0" dirty="0" smtClean="0"/>
              <a:t> </a:t>
            </a:r>
            <a:r>
              <a:rPr lang="es-ES" baseline="0" dirty="0" err="1" smtClean="0"/>
              <a:t>their</a:t>
            </a:r>
            <a:r>
              <a:rPr lang="es-ES" baseline="0" dirty="0" smtClean="0"/>
              <a:t> </a:t>
            </a:r>
            <a:r>
              <a:rPr lang="es-ES" baseline="0" dirty="0" err="1" smtClean="0"/>
              <a:t>databases</a:t>
            </a:r>
            <a:r>
              <a:rPr lang="es-ES" baseline="0" dirty="0" smtClean="0"/>
              <a:t> </a:t>
            </a:r>
            <a:r>
              <a:rPr lang="es-ES" baseline="0" dirty="0" err="1" smtClean="0"/>
              <a:t>not</a:t>
            </a:r>
            <a:r>
              <a:rPr lang="es-ES" baseline="0" dirty="0" smtClean="0"/>
              <a:t> </a:t>
            </a:r>
            <a:r>
              <a:rPr lang="es-ES" baseline="0" dirty="0" err="1" smtClean="0"/>
              <a:t>just</a:t>
            </a:r>
            <a:r>
              <a:rPr lang="es-ES" baseline="0" dirty="0" smtClean="0"/>
              <a:t> </a:t>
            </a:r>
            <a:r>
              <a:rPr lang="es-ES" baseline="0" dirty="0" err="1" smtClean="0"/>
              <a:t>one</a:t>
            </a:r>
            <a:r>
              <a:rPr lang="es-ES" baseline="0" dirty="0" smtClean="0"/>
              <a:t> time and </a:t>
            </a:r>
            <a:r>
              <a:rPr lang="es-ES" baseline="0" dirty="0" err="1" smtClean="0"/>
              <a:t>forget</a:t>
            </a:r>
            <a:r>
              <a:rPr lang="es-ES" baseline="0" dirty="0" smtClean="0"/>
              <a:t> </a:t>
            </a:r>
            <a:r>
              <a:rPr lang="es-ES" baseline="0" dirty="0" err="1" smtClean="0"/>
              <a:t>about</a:t>
            </a:r>
            <a:r>
              <a:rPr lang="es-ES" baseline="0" dirty="0" smtClean="0"/>
              <a:t> </a:t>
            </a:r>
            <a:r>
              <a:rPr lang="es-ES" baseline="0" dirty="0" err="1" smtClean="0"/>
              <a:t>it</a:t>
            </a:r>
            <a:r>
              <a:rPr lang="es-ES" baseline="0" dirty="0" smtClean="0"/>
              <a:t>. </a:t>
            </a:r>
            <a:r>
              <a:rPr lang="es-ES" baseline="0" dirty="0" err="1" smtClean="0"/>
              <a:t>One</a:t>
            </a:r>
            <a:r>
              <a:rPr lang="es-ES" baseline="0" dirty="0" smtClean="0"/>
              <a:t> </a:t>
            </a:r>
            <a:r>
              <a:rPr lang="es-ES" baseline="0" dirty="0" err="1" smtClean="0"/>
              <a:t>good</a:t>
            </a:r>
            <a:r>
              <a:rPr lang="es-ES" baseline="0" dirty="0" smtClean="0"/>
              <a:t> </a:t>
            </a:r>
            <a:r>
              <a:rPr lang="es-ES" baseline="0" dirty="0" err="1" smtClean="0"/>
              <a:t>strategy</a:t>
            </a:r>
            <a:r>
              <a:rPr lang="es-ES" baseline="0" dirty="0" smtClean="0"/>
              <a:t> </a:t>
            </a:r>
            <a:r>
              <a:rPr lang="es-ES" baseline="0" dirty="0" err="1" smtClean="0"/>
              <a:t>could</a:t>
            </a:r>
            <a:r>
              <a:rPr lang="es-ES" baseline="0" dirty="0" smtClean="0"/>
              <a:t> be </a:t>
            </a:r>
            <a:r>
              <a:rPr lang="es-ES" baseline="0" dirty="0" err="1" smtClean="0"/>
              <a:t>the</a:t>
            </a:r>
            <a:r>
              <a:rPr lang="es-ES" baseline="0" dirty="0" smtClean="0"/>
              <a:t> data </a:t>
            </a:r>
            <a:r>
              <a:rPr lang="es-ES" baseline="0" dirty="0" err="1" smtClean="0"/>
              <a:t>papers</a:t>
            </a:r>
            <a:r>
              <a:rPr lang="es-ES" baseline="0" dirty="0" smtClean="0"/>
              <a:t>.</a:t>
            </a:r>
            <a:endParaRPr lang="es-ES" dirty="0" smtClean="0"/>
          </a:p>
          <a:p>
            <a:r>
              <a:rPr lang="es-ES" dirty="0" err="1" smtClean="0"/>
              <a:t>Not</a:t>
            </a:r>
            <a:r>
              <a:rPr lang="es-ES" dirty="0" smtClean="0"/>
              <a:t> </a:t>
            </a:r>
            <a:r>
              <a:rPr lang="es-ES" dirty="0" err="1" smtClean="0"/>
              <a:t>just</a:t>
            </a:r>
            <a:r>
              <a:rPr lang="es-ES" dirty="0" smtClean="0"/>
              <a:t> data </a:t>
            </a:r>
            <a:r>
              <a:rPr lang="es-ES" dirty="0" err="1" smtClean="0"/>
              <a:t>but</a:t>
            </a:r>
            <a:r>
              <a:rPr lang="es-ES" dirty="0" smtClean="0"/>
              <a:t> </a:t>
            </a:r>
            <a:r>
              <a:rPr lang="es-ES" dirty="0" err="1" smtClean="0"/>
              <a:t>deal</a:t>
            </a:r>
            <a:r>
              <a:rPr lang="es-ES" dirty="0" smtClean="0"/>
              <a:t> </a:t>
            </a:r>
            <a:r>
              <a:rPr lang="es-ES" dirty="0" err="1" smtClean="0"/>
              <a:t>with</a:t>
            </a:r>
            <a:r>
              <a:rPr lang="es-ES" dirty="0" smtClean="0"/>
              <a:t> </a:t>
            </a:r>
            <a:r>
              <a:rPr lang="es-ES" dirty="0" err="1" smtClean="0"/>
              <a:t>other</a:t>
            </a:r>
            <a:r>
              <a:rPr lang="es-ES" dirty="0" smtClean="0"/>
              <a:t> </a:t>
            </a:r>
            <a:r>
              <a:rPr lang="es-ES" dirty="0" err="1" smtClean="0"/>
              <a:t>components</a:t>
            </a:r>
            <a:r>
              <a:rPr lang="es-ES" baseline="0" dirty="0" smtClean="0"/>
              <a:t> </a:t>
            </a:r>
            <a:r>
              <a:rPr lang="es-ES" baseline="0" dirty="0" err="1" smtClean="0"/>
              <a:t>that</a:t>
            </a:r>
            <a:r>
              <a:rPr lang="es-ES" baseline="0" dirty="0" smtClean="0"/>
              <a:t> are </a:t>
            </a:r>
            <a:r>
              <a:rPr lang="es-ES" baseline="0" dirty="0" err="1" smtClean="0"/>
              <a:t>also</a:t>
            </a:r>
            <a:r>
              <a:rPr lang="es-ES" baseline="0" dirty="0" smtClean="0"/>
              <a:t> </a:t>
            </a:r>
            <a:r>
              <a:rPr lang="es-ES" baseline="0" dirty="0" err="1" smtClean="0"/>
              <a:t>important</a:t>
            </a:r>
            <a:r>
              <a:rPr lang="es-ES" baseline="0" dirty="0" smtClean="0"/>
              <a:t>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nation</a:t>
            </a:r>
            <a:r>
              <a:rPr lang="es-ES" baseline="0" dirty="0" smtClean="0"/>
              <a:t>: as </a:t>
            </a:r>
            <a:r>
              <a:rPr lang="es-ES" baseline="0" dirty="0" err="1" smtClean="0"/>
              <a:t>images</a:t>
            </a:r>
            <a:r>
              <a:rPr lang="es-ES" baseline="0" dirty="0" smtClean="0"/>
              <a:t>, </a:t>
            </a:r>
            <a:r>
              <a:rPr lang="es-ES" baseline="0" dirty="0" err="1" smtClean="0"/>
              <a:t>habitats</a:t>
            </a:r>
            <a:r>
              <a:rPr lang="es-ES" baseline="0" dirty="0" smtClean="0"/>
              <a:t>, </a:t>
            </a:r>
            <a:r>
              <a:rPr lang="es-ES" baseline="0" dirty="0" err="1" smtClean="0"/>
              <a:t>species</a:t>
            </a:r>
            <a:r>
              <a:rPr lang="es-ES" baseline="0" dirty="0" smtClean="0"/>
              <a:t> </a:t>
            </a:r>
            <a:r>
              <a:rPr lang="es-ES" baseline="0" dirty="0" err="1" smtClean="0"/>
              <a:t>information</a:t>
            </a:r>
            <a:endParaRPr lang="es-ES" baseline="0" dirty="0" smtClean="0"/>
          </a:p>
          <a:p>
            <a:r>
              <a:rPr lang="es-ES" baseline="0" dirty="0" err="1" smtClean="0"/>
              <a:t>Not</a:t>
            </a:r>
            <a:r>
              <a:rPr lang="es-ES" baseline="0" dirty="0" smtClean="0"/>
              <a:t> be </a:t>
            </a:r>
            <a:r>
              <a:rPr lang="es-ES" baseline="0" dirty="0" err="1" smtClean="0"/>
              <a:t>stuck</a:t>
            </a:r>
            <a:r>
              <a:rPr lang="es-ES" baseline="0" dirty="0" smtClean="0"/>
              <a:t> in </a:t>
            </a:r>
            <a:r>
              <a:rPr lang="es-ES" baseline="0" dirty="0" err="1" smtClean="0"/>
              <a:t>the</a:t>
            </a:r>
            <a:r>
              <a:rPr lang="es-ES" baseline="0" dirty="0" smtClean="0"/>
              <a:t> </a:t>
            </a:r>
            <a:r>
              <a:rPr lang="es-ES" baseline="0" dirty="0" err="1" smtClean="0"/>
              <a:t>same</a:t>
            </a:r>
            <a:r>
              <a:rPr lang="es-ES" baseline="0" dirty="0" smtClean="0"/>
              <a:t> </a:t>
            </a:r>
            <a:r>
              <a:rPr lang="es-ES" baseline="0" dirty="0" err="1" smtClean="0"/>
              <a:t>scenario</a:t>
            </a:r>
            <a:r>
              <a:rPr lang="es-ES" baseline="0" dirty="0" smtClean="0"/>
              <a:t> </a:t>
            </a:r>
            <a:r>
              <a:rPr lang="es-ES" baseline="0" dirty="0" err="1" smtClean="0"/>
              <a:t>but</a:t>
            </a:r>
            <a:r>
              <a:rPr lang="es-ES" baseline="0" dirty="0" smtClean="0"/>
              <a:t> </a:t>
            </a:r>
            <a:r>
              <a:rPr lang="es-ES" baseline="0" dirty="0" err="1" smtClean="0"/>
              <a:t>flow</a:t>
            </a:r>
            <a:r>
              <a:rPr lang="es-ES" baseline="0" dirty="0" smtClean="0"/>
              <a:t> </a:t>
            </a:r>
            <a:r>
              <a:rPr lang="es-ES" baseline="0" dirty="0" err="1" smtClean="0"/>
              <a:t>to</a:t>
            </a:r>
            <a:r>
              <a:rPr lang="es-ES" baseline="0" dirty="0" smtClean="0"/>
              <a:t> </a:t>
            </a:r>
            <a:r>
              <a:rPr lang="es-ES" baseline="0" dirty="0" err="1" smtClean="0"/>
              <a:t>other</a:t>
            </a:r>
            <a:r>
              <a:rPr lang="es-ES" baseline="0" dirty="0" smtClean="0"/>
              <a:t> </a:t>
            </a:r>
            <a:r>
              <a:rPr lang="es-ES" baseline="0" dirty="0" err="1" smtClean="0"/>
              <a:t>contexts</a:t>
            </a:r>
            <a:r>
              <a:rPr lang="es-ES" baseline="0" dirty="0" smtClean="0"/>
              <a:t> </a:t>
            </a:r>
            <a:r>
              <a:rPr lang="es-ES" baseline="0" dirty="0" err="1" smtClean="0"/>
              <a:t>out</a:t>
            </a:r>
            <a:r>
              <a:rPr lang="es-ES" baseline="0" dirty="0" smtClean="0"/>
              <a:t> of GBIF </a:t>
            </a:r>
            <a:r>
              <a:rPr lang="es-ES" baseline="0" dirty="0" err="1" smtClean="0"/>
              <a:t>such</a:t>
            </a:r>
            <a:r>
              <a:rPr lang="es-ES" baseline="0" dirty="0" smtClean="0"/>
              <a:t> </a:t>
            </a:r>
            <a:r>
              <a:rPr lang="es-ES" baseline="0" dirty="0" err="1" smtClean="0"/>
              <a:t>us</a:t>
            </a:r>
            <a:r>
              <a:rPr lang="es-ES" baseline="0" dirty="0" smtClean="0"/>
              <a:t> </a:t>
            </a:r>
            <a:r>
              <a:rPr lang="es-ES" baseline="0" dirty="0" err="1" smtClean="0"/>
              <a:t>universities</a:t>
            </a:r>
            <a:r>
              <a:rPr lang="es-ES" baseline="0" dirty="0" smtClean="0"/>
              <a:t>, </a:t>
            </a:r>
            <a:r>
              <a:rPr lang="es-ES" baseline="0" dirty="0" err="1" smtClean="0"/>
              <a:t>this</a:t>
            </a:r>
            <a:r>
              <a:rPr lang="es-ES" baseline="0" dirty="0" smtClean="0"/>
              <a:t> </a:t>
            </a:r>
            <a:r>
              <a:rPr lang="es-ES" baseline="0" dirty="0" err="1" smtClean="0"/>
              <a:t>to</a:t>
            </a:r>
            <a:r>
              <a:rPr lang="es-ES" baseline="0" dirty="0" smtClean="0"/>
              <a:t> </a:t>
            </a:r>
            <a:r>
              <a:rPr lang="es-ES" baseline="0" dirty="0" err="1" smtClean="0"/>
              <a:t>become</a:t>
            </a:r>
            <a:r>
              <a:rPr lang="es-ES" baseline="0" dirty="0" smtClean="0"/>
              <a:t> a </a:t>
            </a:r>
            <a:r>
              <a:rPr lang="es-ES" baseline="0" dirty="0" err="1" smtClean="0"/>
              <a:t>subjet</a:t>
            </a:r>
            <a:r>
              <a:rPr lang="es-ES" baseline="0" dirty="0" smtClean="0"/>
              <a:t> in master </a:t>
            </a:r>
            <a:r>
              <a:rPr lang="es-ES" baseline="0" dirty="0" err="1" smtClean="0"/>
              <a:t>programme</a:t>
            </a:r>
            <a:r>
              <a:rPr lang="es-ES" baseline="0" dirty="0" smtClean="0"/>
              <a:t>, </a:t>
            </a:r>
            <a:r>
              <a:rPr lang="es-ES" baseline="0" dirty="0" err="1" smtClean="0"/>
              <a:t>something</a:t>
            </a:r>
            <a:r>
              <a:rPr lang="es-ES" baseline="0" dirty="0" smtClean="0"/>
              <a:t> </a:t>
            </a:r>
            <a:r>
              <a:rPr lang="es-ES" baseline="0" dirty="0" err="1" smtClean="0"/>
              <a:t>like</a:t>
            </a:r>
            <a:r>
              <a:rPr lang="es-ES" baseline="0" dirty="0" smtClean="0"/>
              <a:t> </a:t>
            </a:r>
            <a:r>
              <a:rPr lang="es-ES" baseline="0" dirty="0" err="1" smtClean="0"/>
              <a:t>that</a:t>
            </a:r>
            <a:endParaRPr lang="es-ES" baseline="0" dirty="0" smtClean="0"/>
          </a:p>
          <a:p>
            <a:r>
              <a:rPr lang="es-ES" baseline="0" dirty="0" smtClean="0"/>
              <a:t>New data portal </a:t>
            </a:r>
            <a:r>
              <a:rPr lang="es-ES" baseline="0" dirty="0" err="1" smtClean="0"/>
              <a:t>using</a:t>
            </a:r>
            <a:r>
              <a:rPr lang="es-ES" baseline="0" dirty="0" smtClean="0"/>
              <a:t> </a:t>
            </a:r>
            <a:r>
              <a:rPr lang="es-ES" baseline="0" dirty="0" err="1" smtClean="0"/>
              <a:t>the</a:t>
            </a:r>
            <a:r>
              <a:rPr lang="es-ES" baseline="0" dirty="0" smtClean="0"/>
              <a:t> Atlas of Living Australia </a:t>
            </a:r>
            <a:r>
              <a:rPr lang="es-ES" baseline="0" dirty="0" err="1" smtClean="0"/>
              <a:t>model</a:t>
            </a:r>
            <a:r>
              <a:rPr lang="es-ES" baseline="0" dirty="0" smtClean="0"/>
              <a:t>. </a:t>
            </a:r>
            <a:r>
              <a:rPr lang="es-ES" baseline="0" dirty="0" err="1" smtClean="0"/>
              <a:t>Not</a:t>
            </a:r>
            <a:r>
              <a:rPr lang="es-ES" baseline="0" dirty="0" smtClean="0"/>
              <a:t> </a:t>
            </a:r>
            <a:r>
              <a:rPr lang="es-ES" baseline="0" dirty="0" err="1" smtClean="0"/>
              <a:t>begin</a:t>
            </a:r>
            <a:r>
              <a:rPr lang="es-ES" baseline="0" dirty="0" smtClean="0"/>
              <a:t> </a:t>
            </a:r>
            <a:r>
              <a:rPr lang="es-ES" baseline="0" dirty="0" err="1" smtClean="0"/>
              <a:t>from</a:t>
            </a:r>
            <a:r>
              <a:rPr lang="es-ES" baseline="0" dirty="0" smtClean="0"/>
              <a:t> </a:t>
            </a:r>
            <a:r>
              <a:rPr lang="es-ES" baseline="0" dirty="0" err="1" smtClean="0"/>
              <a:t>zero</a:t>
            </a:r>
            <a:r>
              <a:rPr lang="es-ES" baseline="0" dirty="0" smtClean="0"/>
              <a:t> </a:t>
            </a:r>
            <a:r>
              <a:rPr lang="es-ES" baseline="0" dirty="0" err="1" smtClean="0"/>
              <a:t>but</a:t>
            </a:r>
            <a:r>
              <a:rPr lang="es-ES" baseline="0" dirty="0" smtClean="0"/>
              <a:t> </a:t>
            </a:r>
            <a:r>
              <a:rPr lang="es-ES" baseline="0" dirty="0" err="1" smtClean="0"/>
              <a:t>using</a:t>
            </a:r>
            <a:r>
              <a:rPr lang="es-ES" baseline="0" dirty="0" smtClean="0"/>
              <a:t> </a:t>
            </a:r>
            <a:r>
              <a:rPr lang="es-ES" baseline="0" dirty="0" err="1" smtClean="0"/>
              <a:t>something</a:t>
            </a:r>
            <a:r>
              <a:rPr lang="es-ES" baseline="0" dirty="0" smtClean="0"/>
              <a:t> </a:t>
            </a:r>
            <a:r>
              <a:rPr lang="es-ES" baseline="0" dirty="0" err="1" smtClean="0"/>
              <a:t>that</a:t>
            </a:r>
            <a:r>
              <a:rPr lang="es-ES" baseline="0" dirty="0" smtClean="0"/>
              <a:t> </a:t>
            </a:r>
            <a:r>
              <a:rPr lang="es-ES" baseline="0" dirty="0" err="1" smtClean="0"/>
              <a:t>we</a:t>
            </a:r>
            <a:r>
              <a:rPr lang="es-ES" baseline="0" dirty="0" smtClean="0"/>
              <a:t> </a:t>
            </a:r>
            <a:r>
              <a:rPr lang="es-ES" baseline="0" dirty="0" err="1" smtClean="0"/>
              <a:t>know</a:t>
            </a:r>
            <a:r>
              <a:rPr lang="es-ES" baseline="0" dirty="0" smtClean="0"/>
              <a:t> </a:t>
            </a:r>
            <a:r>
              <a:rPr lang="es-ES" baseline="0" dirty="0" err="1" smtClean="0"/>
              <a:t>is</a:t>
            </a:r>
            <a:r>
              <a:rPr lang="es-ES" baseline="0" dirty="0" smtClean="0"/>
              <a:t> </a:t>
            </a:r>
            <a:r>
              <a:rPr lang="es-ES" baseline="0" dirty="0" err="1" smtClean="0"/>
              <a:t>working</a:t>
            </a:r>
            <a:r>
              <a:rPr lang="es-ES" baseline="0" dirty="0" smtClean="0"/>
              <a:t> </a:t>
            </a:r>
            <a:r>
              <a:rPr lang="es-ES" baseline="0" dirty="0" err="1" smtClean="0"/>
              <a:t>well</a:t>
            </a:r>
            <a:r>
              <a:rPr lang="es-ES" baseline="0" dirty="0" smtClean="0"/>
              <a:t> and </a:t>
            </a:r>
            <a:r>
              <a:rPr lang="es-ES" baseline="0" dirty="0" err="1" smtClean="0"/>
              <a:t>collaborate</a:t>
            </a:r>
            <a:r>
              <a:rPr lang="es-ES" baseline="0" dirty="0" smtClean="0"/>
              <a:t> </a:t>
            </a:r>
            <a:r>
              <a:rPr lang="es-ES" baseline="0" dirty="0" err="1" smtClean="0"/>
              <a:t>beetween</a:t>
            </a:r>
            <a:r>
              <a:rPr lang="es-ES" baseline="0" dirty="0" smtClean="0"/>
              <a:t> </a:t>
            </a:r>
            <a:r>
              <a:rPr lang="es-ES" baseline="0" dirty="0" err="1" smtClean="0"/>
              <a:t>nodes</a:t>
            </a:r>
            <a:r>
              <a:rPr lang="es-ES" baseline="0" dirty="0" smtClean="0"/>
              <a:t>.</a:t>
            </a:r>
          </a:p>
          <a:p>
            <a:r>
              <a:rPr lang="es-ES" baseline="0" dirty="0" smtClean="0"/>
              <a:t>Be </a:t>
            </a:r>
            <a:r>
              <a:rPr lang="es-ES" baseline="0" dirty="0" err="1" smtClean="0"/>
              <a:t>part</a:t>
            </a:r>
            <a:r>
              <a:rPr lang="es-ES" baseline="0" dirty="0" smtClean="0"/>
              <a:t> of </a:t>
            </a:r>
            <a:r>
              <a:rPr lang="es-ES" baseline="0" dirty="0" err="1" smtClean="0"/>
              <a:t>other</a:t>
            </a:r>
            <a:r>
              <a:rPr lang="es-ES" baseline="0" dirty="0" smtClean="0"/>
              <a:t> </a:t>
            </a:r>
            <a:r>
              <a:rPr lang="es-ES" baseline="0" dirty="0" err="1" smtClean="0"/>
              <a:t>related</a:t>
            </a:r>
            <a:r>
              <a:rPr lang="es-ES" baseline="0" dirty="0" smtClean="0"/>
              <a:t> </a:t>
            </a:r>
            <a:r>
              <a:rPr lang="es-ES" baseline="0" dirty="0" err="1" smtClean="0"/>
              <a:t>initiatives</a:t>
            </a:r>
            <a:r>
              <a:rPr lang="es-ES" baseline="0" dirty="0" smtClean="0"/>
              <a:t> </a:t>
            </a:r>
            <a:r>
              <a:rPr lang="es-ES" baseline="0" dirty="0" err="1" smtClean="0"/>
              <a:t>such</a:t>
            </a:r>
            <a:r>
              <a:rPr lang="es-ES" baseline="0" dirty="0" smtClean="0"/>
              <a:t> as IPBES, </a:t>
            </a:r>
            <a:r>
              <a:rPr lang="es-ES" baseline="0" dirty="0" err="1" smtClean="0"/>
              <a:t>Lifewatch</a:t>
            </a:r>
            <a:r>
              <a:rPr lang="es-ES" baseline="0" dirty="0" smtClean="0"/>
              <a:t>, INSPIRE, </a:t>
            </a:r>
            <a:r>
              <a:rPr lang="es-ES" baseline="0" dirty="0" err="1" smtClean="0"/>
              <a:t>work</a:t>
            </a:r>
            <a:r>
              <a:rPr lang="es-ES" baseline="0" dirty="0" smtClean="0"/>
              <a:t> </a:t>
            </a:r>
            <a:r>
              <a:rPr lang="es-ES" baseline="0" dirty="0" err="1" smtClean="0"/>
              <a:t>on</a:t>
            </a:r>
            <a:r>
              <a:rPr lang="es-ES" baseline="0" dirty="0" smtClean="0"/>
              <a:t> </a:t>
            </a:r>
            <a:r>
              <a:rPr lang="es-ES" baseline="0" dirty="0" err="1" smtClean="0"/>
              <a:t>how</a:t>
            </a:r>
            <a:r>
              <a:rPr lang="es-ES" baseline="0" dirty="0" smtClean="0"/>
              <a:t> </a:t>
            </a:r>
            <a:r>
              <a:rPr lang="es-ES" baseline="0" dirty="0" err="1" smtClean="0"/>
              <a:t>to</a:t>
            </a:r>
            <a:r>
              <a:rPr lang="es-ES" baseline="0" dirty="0" smtClean="0"/>
              <a:t> </a:t>
            </a:r>
            <a:r>
              <a:rPr lang="es-ES" baseline="0" dirty="0" err="1" smtClean="0"/>
              <a:t>integrate</a:t>
            </a:r>
            <a:r>
              <a:rPr lang="es-ES" baseline="0" dirty="0" smtClean="0"/>
              <a:t> </a:t>
            </a:r>
            <a:r>
              <a:rPr lang="es-ES" baseline="0" dirty="0" err="1" smtClean="0"/>
              <a:t>them</a:t>
            </a:r>
            <a:r>
              <a:rPr lang="es-ES" baseline="0" dirty="0" smtClean="0"/>
              <a:t> </a:t>
            </a:r>
            <a:r>
              <a:rPr lang="es-ES" baseline="0" dirty="0" err="1" smtClean="0"/>
              <a:t>all</a:t>
            </a:r>
            <a:r>
              <a:rPr lang="es-ES" baseline="0" dirty="0" smtClean="0"/>
              <a:t> </a:t>
            </a:r>
            <a:r>
              <a:rPr lang="es-ES" baseline="0" dirty="0" err="1" smtClean="0"/>
              <a:t>instead</a:t>
            </a:r>
            <a:r>
              <a:rPr lang="es-ES" baseline="0" dirty="0" smtClean="0"/>
              <a:t> of </a:t>
            </a:r>
            <a:r>
              <a:rPr lang="es-ES" baseline="0" dirty="0" err="1" smtClean="0"/>
              <a:t>working</a:t>
            </a:r>
            <a:r>
              <a:rPr lang="es-ES" baseline="0" dirty="0" smtClean="0"/>
              <a:t> </a:t>
            </a:r>
            <a:r>
              <a:rPr lang="es-ES" baseline="0" dirty="0" err="1" smtClean="0"/>
              <a:t>all</a:t>
            </a:r>
            <a:r>
              <a:rPr lang="es-ES" baseline="0" dirty="0" smtClean="0"/>
              <a:t> </a:t>
            </a:r>
            <a:r>
              <a:rPr lang="es-ES" baseline="0" dirty="0" err="1" smtClean="0"/>
              <a:t>by</a:t>
            </a:r>
            <a:r>
              <a:rPr lang="es-ES" baseline="0" dirty="0" smtClean="0"/>
              <a:t> </a:t>
            </a:r>
            <a:r>
              <a:rPr lang="es-ES" baseline="0" dirty="0" err="1" smtClean="0"/>
              <a:t>their</a:t>
            </a:r>
            <a:r>
              <a:rPr lang="es-ES" baseline="0" dirty="0" smtClean="0"/>
              <a:t> </a:t>
            </a:r>
            <a:r>
              <a:rPr lang="es-ES" baseline="0" dirty="0" err="1" smtClean="0"/>
              <a:t>own</a:t>
            </a:r>
            <a:r>
              <a:rPr lang="es-ES" baseline="0" dirty="0" smtClean="0"/>
              <a:t>.</a:t>
            </a:r>
          </a:p>
          <a:p>
            <a:r>
              <a:rPr lang="en-US" sz="1200" dirty="0" smtClean="0"/>
              <a:t>This mentoring as a way to</a:t>
            </a:r>
            <a:r>
              <a:rPr lang="en-US" sz="1200" baseline="0" dirty="0" smtClean="0"/>
              <a:t> share goals, collaborate and be efficient.</a:t>
            </a:r>
          </a:p>
          <a:p>
            <a:r>
              <a:rPr lang="en-US" sz="1200" baseline="0" dirty="0" smtClean="0"/>
              <a:t>The work group of </a:t>
            </a:r>
            <a:r>
              <a:rPr lang="en-US" sz="1200" baseline="0" dirty="0" err="1" smtClean="0"/>
              <a:t>Plinian</a:t>
            </a:r>
            <a:r>
              <a:rPr lang="en-US" sz="1200" baseline="0" dirty="0" smtClean="0"/>
              <a:t> Core</a:t>
            </a:r>
            <a:endParaRPr lang="en-US" sz="1200" dirty="0" smtClean="0"/>
          </a:p>
          <a:p>
            <a:r>
              <a:rPr lang="en-US" sz="1200" dirty="0" err="1" smtClean="0"/>
              <a:t>Similitud</a:t>
            </a:r>
            <a:r>
              <a:rPr lang="en-US" sz="1200" dirty="0" smtClean="0"/>
              <a:t> de </a:t>
            </a:r>
            <a:r>
              <a:rPr lang="en-US" sz="1200" dirty="0" err="1" smtClean="0"/>
              <a:t>objetivos</a:t>
            </a:r>
            <a:r>
              <a:rPr lang="en-US" sz="1200" dirty="0" smtClean="0"/>
              <a:t>, </a:t>
            </a:r>
            <a:r>
              <a:rPr lang="en-US" sz="1200" dirty="0" err="1" smtClean="0"/>
              <a:t>importacia</a:t>
            </a:r>
            <a:r>
              <a:rPr lang="en-US" sz="1200" dirty="0" smtClean="0"/>
              <a:t> de la </a:t>
            </a:r>
            <a:r>
              <a:rPr lang="en-US" sz="1200" dirty="0" err="1" smtClean="0"/>
              <a:t>colaboración</a:t>
            </a:r>
            <a:r>
              <a:rPr lang="en-US" sz="1200" dirty="0" smtClean="0"/>
              <a:t> </a:t>
            </a:r>
            <a:r>
              <a:rPr lang="en-US" sz="1200" dirty="0" err="1" smtClean="0"/>
              <a:t>para</a:t>
            </a:r>
            <a:r>
              <a:rPr lang="en-US" sz="1200" dirty="0" smtClean="0"/>
              <a:t> no </a:t>
            </a:r>
            <a:r>
              <a:rPr lang="en-US" sz="1200" dirty="0" err="1" smtClean="0"/>
              <a:t>hacer</a:t>
            </a:r>
            <a:r>
              <a:rPr lang="en-US" sz="1200" dirty="0" smtClean="0"/>
              <a:t> </a:t>
            </a:r>
            <a:r>
              <a:rPr lang="en-US" sz="1200" dirty="0" err="1" smtClean="0"/>
              <a:t>todos</a:t>
            </a:r>
            <a:r>
              <a:rPr lang="en-US" sz="1200" dirty="0" smtClean="0"/>
              <a:t> </a:t>
            </a:r>
            <a:r>
              <a:rPr lang="en-US" sz="1200" dirty="0" err="1" smtClean="0"/>
              <a:t>todo</a:t>
            </a:r>
            <a:r>
              <a:rPr lang="en-US" sz="1200" dirty="0" smtClean="0"/>
              <a:t>. </a:t>
            </a:r>
            <a:r>
              <a:rPr lang="en-US" sz="1200" dirty="0" err="1" smtClean="0"/>
              <a:t>Ganamos</a:t>
            </a:r>
            <a:r>
              <a:rPr lang="en-US" sz="1200" dirty="0" smtClean="0"/>
              <a:t> </a:t>
            </a:r>
            <a:r>
              <a:rPr lang="en-US" sz="1200" dirty="0" err="1" smtClean="0"/>
              <a:t>todos</a:t>
            </a:r>
            <a:r>
              <a:rPr lang="en-US" sz="1200" baseline="0" dirty="0" smtClean="0"/>
              <a:t> en </a:t>
            </a:r>
            <a:r>
              <a:rPr lang="en-US" sz="1200" baseline="0" dirty="0" err="1" smtClean="0"/>
              <a:t>eficiencia</a:t>
            </a:r>
            <a:r>
              <a:rPr lang="en-US" sz="1200" baseline="0" dirty="0" smtClean="0"/>
              <a:t>.</a:t>
            </a:r>
            <a:r>
              <a:rPr lang="en-US" sz="1200" dirty="0" smtClean="0"/>
              <a:t> </a:t>
            </a:r>
            <a:r>
              <a:rPr lang="en-US" sz="1200" dirty="0" err="1" smtClean="0"/>
              <a:t>Plinian</a:t>
            </a:r>
            <a:r>
              <a:rPr lang="en-US" sz="1200" dirty="0" smtClean="0"/>
              <a:t> Core is a standard oriented to share species level information. Its hierarchical schema allows to develop species data sheets that can be shown in websites. Task group</a:t>
            </a:r>
            <a:r>
              <a:rPr lang="en-US" sz="1200" baseline="0" dirty="0" smtClean="0"/>
              <a:t> of </a:t>
            </a:r>
            <a:r>
              <a:rPr lang="en-US" sz="1200" baseline="0" dirty="0" err="1" smtClean="0"/>
              <a:t>TdWG</a:t>
            </a:r>
            <a:r>
              <a:rPr lang="en-US" sz="1200" baseline="0" dirty="0" smtClean="0"/>
              <a:t> (Biodiversity Information </a:t>
            </a:r>
            <a:r>
              <a:rPr lang="en-US" sz="1200" baseline="0" dirty="0" err="1" smtClean="0"/>
              <a:t>Standars</a:t>
            </a:r>
            <a:r>
              <a:rPr lang="en-US" sz="1200" baseline="0" dirty="0" smtClean="0"/>
              <a:t>)</a:t>
            </a:r>
            <a:endParaRPr lang="en-US" sz="1200" dirty="0" smtClean="0"/>
          </a:p>
          <a:p>
            <a:r>
              <a:rPr lang="en-US" sz="1200" dirty="0" err="1" smtClean="0"/>
              <a:t>Usar</a:t>
            </a:r>
            <a:r>
              <a:rPr lang="en-US" sz="1200" dirty="0" smtClean="0"/>
              <a:t> el </a:t>
            </a:r>
            <a:r>
              <a:rPr lang="en-US" sz="1200" dirty="0" err="1" smtClean="0"/>
              <a:t>modelo</a:t>
            </a:r>
            <a:r>
              <a:rPr lang="en-US" sz="1200" dirty="0" smtClean="0"/>
              <a:t> de ALA for implementing data portal</a:t>
            </a:r>
          </a:p>
          <a:p>
            <a:r>
              <a:rPr lang="en-US" sz="1200" dirty="0" smtClean="0"/>
              <a:t>Use PI en </a:t>
            </a:r>
            <a:r>
              <a:rPr lang="en-US" sz="1200" dirty="0" err="1" smtClean="0"/>
              <a:t>nuestras</a:t>
            </a:r>
            <a:r>
              <a:rPr lang="en-US" sz="1200" dirty="0" smtClean="0"/>
              <a:t> </a:t>
            </a:r>
            <a:r>
              <a:rPr lang="en-US" sz="1200" dirty="0" err="1" smtClean="0"/>
              <a:t>herramientas</a:t>
            </a:r>
            <a:r>
              <a:rPr lang="en-US" sz="1200" dirty="0" smtClean="0"/>
              <a:t>, </a:t>
            </a:r>
            <a:r>
              <a:rPr lang="en-US" sz="1200" dirty="0" err="1" smtClean="0"/>
              <a:t>para</a:t>
            </a:r>
            <a:r>
              <a:rPr lang="en-US" sz="1200" dirty="0" smtClean="0"/>
              <a:t> </a:t>
            </a:r>
            <a:r>
              <a:rPr lang="en-US" sz="1200" dirty="0" err="1" smtClean="0"/>
              <a:t>nombres</a:t>
            </a:r>
            <a:r>
              <a:rPr lang="en-US" sz="1200" dirty="0" smtClean="0"/>
              <a:t>, </a:t>
            </a:r>
            <a:r>
              <a:rPr lang="en-US" sz="1200" dirty="0" err="1" smtClean="0"/>
              <a:t>para</a:t>
            </a:r>
            <a:r>
              <a:rPr lang="en-US" sz="1200" dirty="0" smtClean="0"/>
              <a:t> </a:t>
            </a:r>
            <a:r>
              <a:rPr lang="en-US" sz="1200" dirty="0" err="1" smtClean="0"/>
              <a:t>taxones</a:t>
            </a:r>
            <a:r>
              <a:rPr lang="en-US" sz="1200" dirty="0" smtClean="0"/>
              <a:t>,</a:t>
            </a:r>
            <a:r>
              <a:rPr lang="en-US" sz="1200" baseline="0" dirty="0" smtClean="0"/>
              <a:t> taller, </a:t>
            </a:r>
            <a:endParaRPr lang="es-ES" dirty="0" smtClean="0"/>
          </a:p>
          <a:p>
            <a:endParaRPr lang="es-ES" baseline="0" dirty="0" smtClean="0"/>
          </a:p>
          <a:p>
            <a:r>
              <a:rPr lang="es-ES" baseline="0" dirty="0" smtClean="0"/>
              <a:t>IPBES = </a:t>
            </a:r>
            <a:r>
              <a:rPr lang="es-ES" baseline="0" dirty="0" err="1" smtClean="0"/>
              <a:t>ipcc</a:t>
            </a:r>
            <a:r>
              <a:rPr lang="es-ES" baseline="0" dirty="0" smtClean="0"/>
              <a:t> pero con la biodiversidad. Hacer predicciones y proponer recomendaciones por la perdida de biodiversidad. Datos fundamentales para hacer esto. Intentar que IPBES cuente con toda la infraestructura de GBIF a nivel inter y nacional. involucrarnos.</a:t>
            </a:r>
          </a:p>
          <a:p>
            <a:r>
              <a:rPr lang="es-ES" baseline="0" dirty="0" smtClean="0"/>
              <a:t>Ser parte de </a:t>
            </a:r>
            <a:r>
              <a:rPr lang="es-ES" baseline="0" dirty="0" err="1" smtClean="0"/>
              <a:t>lifewatch</a:t>
            </a:r>
            <a:r>
              <a:rPr lang="es-ES" baseline="0" dirty="0" smtClean="0"/>
              <a:t>, reunión en granada… </a:t>
            </a:r>
          </a:p>
          <a:p>
            <a:r>
              <a:rPr lang="es-ES" baseline="0" dirty="0" smtClean="0"/>
              <a:t>Inspire</a:t>
            </a:r>
          </a:p>
          <a:p>
            <a:r>
              <a:rPr lang="es-ES" baseline="0" dirty="0" smtClean="0"/>
              <a:t>Continuidad del </a:t>
            </a:r>
            <a:r>
              <a:rPr lang="es-ES" baseline="0" dirty="0" err="1" smtClean="0"/>
              <a:t>node</a:t>
            </a:r>
            <a:r>
              <a:rPr lang="es-ES" baseline="0" dirty="0" smtClean="0"/>
              <a:t> manager, tiene que ser del CSIC, cómo se busca, tareas, etc.</a:t>
            </a:r>
          </a:p>
          <a:p>
            <a:r>
              <a:rPr lang="es-ES" dirty="0" smtClean="0"/>
              <a:t>Imágenes y otros temas</a:t>
            </a:r>
            <a:r>
              <a:rPr lang="es-ES" baseline="0" dirty="0" smtClean="0"/>
              <a:t> como </a:t>
            </a:r>
            <a:r>
              <a:rPr lang="es-ES" baseline="0" dirty="0" err="1" smtClean="0"/>
              <a:t>hábitas</a:t>
            </a:r>
            <a:r>
              <a:rPr lang="es-ES" baseline="0" dirty="0" smtClean="0"/>
              <a:t> o </a:t>
            </a:r>
            <a:r>
              <a:rPr lang="es-ES" baseline="0" dirty="0" err="1" smtClean="0"/>
              <a:t>info</a:t>
            </a:r>
            <a:r>
              <a:rPr lang="es-ES" baseline="0" dirty="0" smtClean="0"/>
              <a:t> de especies que se salen un poco pero son componentes fundamentales. Nodo nacional sirve a la nación…</a:t>
            </a:r>
          </a:p>
          <a:p>
            <a:endParaRPr lang="es-ES" dirty="0"/>
          </a:p>
        </p:txBody>
      </p:sp>
      <p:sp>
        <p:nvSpPr>
          <p:cNvPr id="4" name="3 Marcador de número de diapositiva"/>
          <p:cNvSpPr>
            <a:spLocks noGrp="1"/>
          </p:cNvSpPr>
          <p:nvPr>
            <p:ph type="sldNum" sz="quarter" idx="10"/>
          </p:nvPr>
        </p:nvSpPr>
        <p:spPr/>
        <p:txBody>
          <a:bodyPr/>
          <a:lstStyle/>
          <a:p>
            <a:fld id="{278DD5A5-DFC9-487D-9C96-5A0029EBB9C2}" type="slidenum">
              <a:rPr lang="es-ES" smtClean="0"/>
              <a:pPr/>
              <a:t>18</a:t>
            </a:fld>
            <a:endParaRPr lang="es-ES"/>
          </a:p>
        </p:txBody>
      </p:sp>
    </p:spTree>
    <p:extLst>
      <p:ext uri="{BB962C8B-B14F-4D97-AF65-F5344CB8AC3E}">
        <p14:creationId xmlns:p14="http://schemas.microsoft.com/office/powerpoint/2010/main" val="3196305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As</a:t>
            </a:r>
            <a:r>
              <a:rPr lang="es-ES" baseline="0" dirty="0" smtClean="0"/>
              <a:t> </a:t>
            </a:r>
            <a:r>
              <a:rPr lang="es-ES" baseline="0" dirty="0" err="1" smtClean="0"/>
              <a:t>an</a:t>
            </a:r>
            <a:r>
              <a:rPr lang="es-ES" baseline="0" dirty="0" smtClean="0"/>
              <a:t> </a:t>
            </a:r>
            <a:r>
              <a:rPr lang="es-ES" baseline="0" dirty="0" err="1" smtClean="0"/>
              <a:t>introduction</a:t>
            </a:r>
            <a:r>
              <a:rPr lang="es-ES" baseline="0" dirty="0" smtClean="0"/>
              <a:t> </a:t>
            </a:r>
            <a:r>
              <a:rPr lang="es-ES" baseline="0" dirty="0" err="1" smtClean="0"/>
              <a:t>to</a:t>
            </a:r>
            <a:r>
              <a:rPr lang="es-ES" baseline="0" dirty="0" smtClean="0"/>
              <a:t> </a:t>
            </a:r>
            <a:r>
              <a:rPr lang="es-ES" baseline="0" dirty="0" err="1" smtClean="0"/>
              <a:t>this</a:t>
            </a:r>
            <a:r>
              <a:rPr lang="es-ES" baseline="0" dirty="0" smtClean="0"/>
              <a:t> </a:t>
            </a:r>
            <a:r>
              <a:rPr lang="es-ES" baseline="0" dirty="0" err="1" smtClean="0"/>
              <a:t>mentoring</a:t>
            </a:r>
            <a:r>
              <a:rPr lang="es-ES" baseline="0" dirty="0" smtClean="0"/>
              <a:t> </a:t>
            </a:r>
            <a:r>
              <a:rPr lang="es-ES" baseline="0" dirty="0" err="1" smtClean="0"/>
              <a:t>I’m</a:t>
            </a:r>
            <a:r>
              <a:rPr lang="es-ES" baseline="0" dirty="0" smtClean="0"/>
              <a:t> </a:t>
            </a:r>
            <a:r>
              <a:rPr lang="es-ES" baseline="0" dirty="0" err="1" smtClean="0"/>
              <a:t>going</a:t>
            </a:r>
            <a:r>
              <a:rPr lang="es-ES" baseline="0" dirty="0" smtClean="0"/>
              <a:t> </a:t>
            </a:r>
            <a:r>
              <a:rPr lang="es-ES" baseline="0" dirty="0" err="1" smtClean="0"/>
              <a:t>to</a:t>
            </a:r>
            <a:r>
              <a:rPr lang="es-ES" baseline="0" dirty="0" smtClean="0"/>
              <a:t> </a:t>
            </a:r>
            <a:r>
              <a:rPr lang="es-ES" baseline="0" dirty="0" err="1" smtClean="0"/>
              <a:t>talk</a:t>
            </a:r>
            <a:r>
              <a:rPr lang="es-ES" baseline="0" dirty="0" smtClean="0"/>
              <a:t> a bit </a:t>
            </a:r>
            <a:r>
              <a:rPr lang="es-ES" baseline="0" dirty="0" err="1" smtClean="0"/>
              <a:t>about</a:t>
            </a:r>
            <a:r>
              <a:rPr lang="es-ES" baseline="0" dirty="0" smtClean="0"/>
              <a:t> </a:t>
            </a:r>
            <a:r>
              <a:rPr lang="es-ES" baseline="0" dirty="0" err="1" smtClean="0"/>
              <a:t>us</a:t>
            </a:r>
            <a:r>
              <a:rPr lang="es-ES" baseline="0" dirty="0" smtClean="0"/>
              <a:t>, </a:t>
            </a:r>
            <a:r>
              <a:rPr lang="es-ES" baseline="0" dirty="0" err="1" smtClean="0"/>
              <a:t>about</a:t>
            </a:r>
            <a:r>
              <a:rPr lang="es-ES" baseline="0" dirty="0" smtClean="0"/>
              <a:t> </a:t>
            </a:r>
            <a:r>
              <a:rPr lang="es-ES" baseline="0" dirty="0" err="1" smtClean="0"/>
              <a:t>the</a:t>
            </a:r>
            <a:r>
              <a:rPr lang="es-ES" baseline="0" dirty="0" smtClean="0"/>
              <a:t> </a:t>
            </a:r>
            <a:r>
              <a:rPr lang="es-ES" baseline="0" dirty="0" err="1" smtClean="0"/>
              <a:t>Spanish</a:t>
            </a:r>
            <a:r>
              <a:rPr lang="es-ES" baseline="0" dirty="0" smtClean="0"/>
              <a:t> GBIF </a:t>
            </a:r>
            <a:r>
              <a:rPr lang="es-ES" baseline="0" dirty="0" err="1" smtClean="0"/>
              <a:t>Node</a:t>
            </a:r>
            <a:r>
              <a:rPr lang="es-ES" baseline="0" dirty="0" smtClean="0"/>
              <a:t>. </a:t>
            </a:r>
            <a:r>
              <a:rPr lang="es-ES" baseline="0" dirty="0" err="1" smtClean="0"/>
              <a:t>Here</a:t>
            </a:r>
            <a:r>
              <a:rPr lang="es-ES" baseline="0" dirty="0" smtClean="0"/>
              <a:t> </a:t>
            </a:r>
            <a:r>
              <a:rPr lang="es-ES" baseline="0" dirty="0" err="1" smtClean="0"/>
              <a:t>you</a:t>
            </a:r>
            <a:r>
              <a:rPr lang="es-ES" baseline="0" dirty="0" smtClean="0"/>
              <a:t> can </a:t>
            </a:r>
            <a:r>
              <a:rPr lang="es-ES" baseline="0" dirty="0" err="1" smtClean="0"/>
              <a:t>see</a:t>
            </a:r>
            <a:r>
              <a:rPr lang="es-ES" baseline="0" dirty="0" smtClean="0"/>
              <a:t> </a:t>
            </a:r>
            <a:r>
              <a:rPr lang="es-ES" baseline="0" dirty="0" err="1" smtClean="0"/>
              <a:t>the</a:t>
            </a:r>
            <a:r>
              <a:rPr lang="es-ES" baseline="0" dirty="0" smtClean="0"/>
              <a:t> </a:t>
            </a:r>
            <a:r>
              <a:rPr lang="es-ES" baseline="0" dirty="0" err="1" smtClean="0"/>
              <a:t>topics</a:t>
            </a:r>
            <a:r>
              <a:rPr lang="es-ES" baseline="0" dirty="0" smtClean="0"/>
              <a:t> I </a:t>
            </a:r>
            <a:r>
              <a:rPr lang="es-ES" baseline="0" dirty="0" err="1" smtClean="0"/>
              <a:t>will</a:t>
            </a:r>
            <a:r>
              <a:rPr lang="es-ES" baseline="0" dirty="0" smtClean="0"/>
              <a:t> introduce. </a:t>
            </a:r>
            <a:r>
              <a:rPr lang="es-ES" baseline="0" dirty="0" err="1" smtClean="0"/>
              <a:t>The</a:t>
            </a:r>
            <a:r>
              <a:rPr lang="es-ES" baseline="0" dirty="0" smtClean="0"/>
              <a:t> </a:t>
            </a:r>
            <a:r>
              <a:rPr lang="es-ES" baseline="0" dirty="0" err="1" smtClean="0"/>
              <a:t>structure</a:t>
            </a:r>
            <a:r>
              <a:rPr lang="es-ES" baseline="0" dirty="0" smtClean="0"/>
              <a:t> and </a:t>
            </a:r>
            <a:r>
              <a:rPr lang="es-ES" baseline="0" dirty="0" err="1" smtClean="0"/>
              <a:t>staff</a:t>
            </a:r>
            <a:r>
              <a:rPr lang="es-ES" baseline="0" dirty="0" smtClean="0"/>
              <a:t> of </a:t>
            </a:r>
            <a:r>
              <a:rPr lang="es-ES" baseline="0" dirty="0" err="1" smtClean="0"/>
              <a:t>the</a:t>
            </a:r>
            <a:r>
              <a:rPr lang="es-ES" baseline="0" dirty="0" smtClean="0"/>
              <a:t> </a:t>
            </a:r>
            <a:r>
              <a:rPr lang="es-ES" baseline="0" dirty="0" err="1" smtClean="0"/>
              <a:t>Node</a:t>
            </a:r>
            <a:r>
              <a:rPr lang="es-ES" baseline="0" dirty="0" smtClean="0"/>
              <a:t>, </a:t>
            </a:r>
            <a:r>
              <a:rPr lang="es-ES" baseline="0" dirty="0" err="1" smtClean="0"/>
              <a:t>the</a:t>
            </a:r>
            <a:r>
              <a:rPr lang="es-ES" baseline="0" dirty="0" smtClean="0"/>
              <a:t> </a:t>
            </a:r>
            <a:r>
              <a:rPr lang="es-ES" baseline="0" dirty="0" err="1" smtClean="0"/>
              <a:t>institutional</a:t>
            </a:r>
            <a:r>
              <a:rPr lang="es-ES" baseline="0" dirty="0" smtClean="0"/>
              <a:t> </a:t>
            </a:r>
            <a:r>
              <a:rPr lang="es-ES" baseline="0" dirty="0" err="1" smtClean="0"/>
              <a:t>framework</a:t>
            </a:r>
            <a:r>
              <a:rPr lang="es-ES" baseline="0" dirty="0" smtClean="0"/>
              <a:t>, </a:t>
            </a:r>
            <a:r>
              <a:rPr lang="es-ES" baseline="0" dirty="0" err="1" smtClean="0"/>
              <a:t>the</a:t>
            </a:r>
            <a:r>
              <a:rPr lang="es-ES" baseline="0" dirty="0" smtClean="0"/>
              <a:t> </a:t>
            </a:r>
            <a:r>
              <a:rPr lang="es-ES" baseline="0" dirty="0" err="1" smtClean="0"/>
              <a:t>services</a:t>
            </a:r>
            <a:r>
              <a:rPr lang="es-ES" baseline="0" dirty="0" smtClean="0"/>
              <a:t> </a:t>
            </a:r>
            <a:r>
              <a:rPr lang="es-ES" baseline="0" dirty="0" err="1" smtClean="0"/>
              <a:t>we</a:t>
            </a:r>
            <a:r>
              <a:rPr lang="es-ES" baseline="0" dirty="0" smtClean="0"/>
              <a:t> </a:t>
            </a:r>
            <a:r>
              <a:rPr lang="es-ES" baseline="0" dirty="0" err="1" smtClean="0"/>
              <a:t>offer</a:t>
            </a:r>
            <a:r>
              <a:rPr lang="es-ES" baseline="0" dirty="0" smtClean="0"/>
              <a:t>, </a:t>
            </a:r>
            <a:r>
              <a:rPr lang="es-ES" baseline="0" dirty="0" err="1" smtClean="0"/>
              <a:t>the</a:t>
            </a:r>
            <a:r>
              <a:rPr lang="es-ES" baseline="0" dirty="0" smtClean="0"/>
              <a:t> </a:t>
            </a:r>
            <a:r>
              <a:rPr lang="es-ES" baseline="0" dirty="0" err="1" smtClean="0"/>
              <a:t>most</a:t>
            </a:r>
            <a:r>
              <a:rPr lang="es-ES" baseline="0" dirty="0" smtClean="0"/>
              <a:t> </a:t>
            </a:r>
            <a:r>
              <a:rPr lang="es-ES" baseline="0" dirty="0" err="1" smtClean="0"/>
              <a:t>important</a:t>
            </a:r>
            <a:r>
              <a:rPr lang="es-ES" baseline="0" dirty="0" smtClean="0"/>
              <a:t> </a:t>
            </a:r>
            <a:r>
              <a:rPr lang="es-ES" baseline="0" dirty="0" err="1" smtClean="0"/>
              <a:t>ones</a:t>
            </a:r>
            <a:r>
              <a:rPr lang="es-ES" baseline="0" dirty="0" smtClean="0"/>
              <a:t>, </a:t>
            </a:r>
            <a:r>
              <a:rPr lang="es-ES" baseline="0" dirty="0" err="1" smtClean="0"/>
              <a:t>some</a:t>
            </a:r>
            <a:r>
              <a:rPr lang="es-ES" baseline="0" dirty="0" smtClean="0"/>
              <a:t> </a:t>
            </a:r>
            <a:r>
              <a:rPr lang="es-ES" baseline="0" dirty="0" err="1" smtClean="0"/>
              <a:t>about</a:t>
            </a:r>
            <a:r>
              <a:rPr lang="es-ES" baseline="0" dirty="0" smtClean="0"/>
              <a:t> </a:t>
            </a:r>
            <a:r>
              <a:rPr lang="es-ES" baseline="0" dirty="0" err="1" smtClean="0"/>
              <a:t>spanish</a:t>
            </a:r>
            <a:r>
              <a:rPr lang="es-ES" baseline="0" dirty="0" smtClean="0"/>
              <a:t> </a:t>
            </a:r>
            <a:r>
              <a:rPr lang="es-ES" baseline="0" dirty="0" err="1" smtClean="0"/>
              <a:t>participants</a:t>
            </a:r>
            <a:r>
              <a:rPr lang="es-ES" baseline="0" dirty="0" smtClean="0"/>
              <a:t>: </a:t>
            </a:r>
            <a:r>
              <a:rPr lang="es-ES" baseline="0" dirty="0" err="1" smtClean="0"/>
              <a:t>where</a:t>
            </a:r>
            <a:r>
              <a:rPr lang="es-ES" baseline="0" dirty="0" smtClean="0"/>
              <a:t> </a:t>
            </a:r>
            <a:r>
              <a:rPr lang="es-ES" baseline="0" dirty="0" err="1" smtClean="0"/>
              <a:t>they</a:t>
            </a:r>
            <a:r>
              <a:rPr lang="es-ES" baseline="0" dirty="0" smtClean="0"/>
              <a:t> come </a:t>
            </a:r>
            <a:r>
              <a:rPr lang="es-ES" baseline="0" dirty="0" err="1" smtClean="0"/>
              <a:t>from</a:t>
            </a:r>
            <a:r>
              <a:rPr lang="es-ES" baseline="0" dirty="0" smtClean="0"/>
              <a:t>, </a:t>
            </a:r>
            <a:r>
              <a:rPr lang="es-ES" baseline="0" dirty="0" err="1" smtClean="0"/>
              <a:t>how</a:t>
            </a:r>
            <a:r>
              <a:rPr lang="es-ES" baseline="0" dirty="0" smtClean="0"/>
              <a:t> </a:t>
            </a:r>
            <a:r>
              <a:rPr lang="es-ES" baseline="0" dirty="0" err="1" smtClean="0"/>
              <a:t>many</a:t>
            </a:r>
            <a:r>
              <a:rPr lang="es-ES" baseline="0" dirty="0" smtClean="0"/>
              <a:t> records </a:t>
            </a:r>
            <a:r>
              <a:rPr lang="es-ES" baseline="0" dirty="0" err="1" smtClean="0"/>
              <a:t>we</a:t>
            </a:r>
            <a:r>
              <a:rPr lang="es-ES" baseline="0" dirty="0" smtClean="0"/>
              <a:t> share, </a:t>
            </a:r>
            <a:r>
              <a:rPr lang="es-ES" baseline="0" dirty="0" err="1" smtClean="0"/>
              <a:t>the</a:t>
            </a:r>
            <a:r>
              <a:rPr lang="es-ES" baseline="0" dirty="0" smtClean="0"/>
              <a:t> data </a:t>
            </a:r>
            <a:r>
              <a:rPr lang="es-ES" baseline="0" dirty="0" err="1" smtClean="0"/>
              <a:t>provision</a:t>
            </a:r>
            <a:r>
              <a:rPr lang="es-ES" baseline="0" dirty="0" smtClean="0"/>
              <a:t> </a:t>
            </a:r>
            <a:r>
              <a:rPr lang="es-ES" baseline="0" dirty="0" err="1" smtClean="0"/>
              <a:t>evolution</a:t>
            </a:r>
            <a:r>
              <a:rPr lang="es-ES" baseline="0" dirty="0" smtClean="0"/>
              <a:t>, </a:t>
            </a:r>
            <a:r>
              <a:rPr lang="es-ES" baseline="0" dirty="0" err="1" smtClean="0"/>
              <a:t>the</a:t>
            </a:r>
            <a:r>
              <a:rPr lang="es-ES" baseline="0" dirty="0" smtClean="0"/>
              <a:t> </a:t>
            </a:r>
            <a:r>
              <a:rPr lang="es-ES" baseline="0" dirty="0" err="1" smtClean="0"/>
              <a:t>strategy</a:t>
            </a:r>
            <a:r>
              <a:rPr lang="es-ES" baseline="0" dirty="0" smtClean="0"/>
              <a:t> </a:t>
            </a:r>
            <a:r>
              <a:rPr lang="es-ES" baseline="0" dirty="0" err="1" smtClean="0"/>
              <a:t>we</a:t>
            </a:r>
            <a:r>
              <a:rPr lang="es-ES" baseline="0" dirty="0" smtClean="0"/>
              <a:t> try </a:t>
            </a:r>
            <a:r>
              <a:rPr lang="es-ES" baseline="0" dirty="0" err="1" smtClean="0"/>
              <a:t>to</a:t>
            </a:r>
            <a:r>
              <a:rPr lang="es-ES" baseline="0" dirty="0" smtClean="0"/>
              <a:t> </a:t>
            </a:r>
            <a:r>
              <a:rPr lang="es-ES" baseline="0" dirty="0" err="1" smtClean="0"/>
              <a:t>implement</a:t>
            </a:r>
            <a:r>
              <a:rPr lang="es-ES" baseline="0" dirty="0" smtClean="0"/>
              <a:t>, </a:t>
            </a:r>
            <a:r>
              <a:rPr lang="es-ES" baseline="0" dirty="0" err="1" smtClean="0"/>
              <a:t>some</a:t>
            </a:r>
            <a:r>
              <a:rPr lang="es-ES" baseline="0" dirty="0" smtClean="0"/>
              <a:t> </a:t>
            </a:r>
            <a:r>
              <a:rPr lang="es-ES" baseline="0" dirty="0" err="1" smtClean="0"/>
              <a:t>about</a:t>
            </a:r>
            <a:r>
              <a:rPr lang="es-ES" baseline="0" dirty="0" smtClean="0"/>
              <a:t> training </a:t>
            </a:r>
            <a:r>
              <a:rPr lang="es-ES" baseline="0" dirty="0" err="1" smtClean="0"/>
              <a:t>which</a:t>
            </a:r>
            <a:r>
              <a:rPr lang="es-ES" baseline="0" dirty="0" smtClean="0"/>
              <a:t> </a:t>
            </a:r>
            <a:r>
              <a:rPr lang="es-ES" baseline="0" dirty="0" err="1" smtClean="0"/>
              <a:t>is</a:t>
            </a:r>
            <a:r>
              <a:rPr lang="es-ES" baseline="0" dirty="0" smtClean="0"/>
              <a:t> a </a:t>
            </a:r>
            <a:r>
              <a:rPr lang="es-ES" baseline="0" dirty="0" err="1" smtClean="0"/>
              <a:t>very</a:t>
            </a:r>
            <a:r>
              <a:rPr lang="es-ES" baseline="0" dirty="0" smtClean="0"/>
              <a:t> </a:t>
            </a:r>
            <a:r>
              <a:rPr lang="es-ES" baseline="0" dirty="0" err="1" smtClean="0"/>
              <a:t>important</a:t>
            </a:r>
            <a:r>
              <a:rPr lang="es-ES" baseline="0" dirty="0" smtClean="0"/>
              <a:t> </a:t>
            </a:r>
            <a:r>
              <a:rPr lang="es-ES" baseline="0" dirty="0" err="1" smtClean="0"/>
              <a:t>area</a:t>
            </a:r>
            <a:r>
              <a:rPr lang="es-ES" baseline="0" dirty="0" smtClean="0"/>
              <a:t> in </a:t>
            </a:r>
            <a:r>
              <a:rPr lang="es-ES" baseline="0" dirty="0" err="1" smtClean="0"/>
              <a:t>this</a:t>
            </a:r>
            <a:r>
              <a:rPr lang="es-ES" baseline="0" dirty="0" smtClean="0"/>
              <a:t> </a:t>
            </a:r>
            <a:r>
              <a:rPr lang="es-ES" baseline="0" dirty="0" err="1" smtClean="0"/>
              <a:t>node</a:t>
            </a:r>
            <a:r>
              <a:rPr lang="es-ES" baseline="0" dirty="0" smtClean="0"/>
              <a:t> and </a:t>
            </a:r>
            <a:r>
              <a:rPr lang="es-ES" baseline="0" dirty="0" err="1" smtClean="0"/>
              <a:t>finally</a:t>
            </a:r>
            <a:r>
              <a:rPr lang="es-ES" baseline="0" dirty="0" smtClean="0"/>
              <a:t> , </a:t>
            </a:r>
            <a:r>
              <a:rPr lang="es-ES" baseline="0" dirty="0" err="1" smtClean="0"/>
              <a:t>we</a:t>
            </a:r>
            <a:r>
              <a:rPr lang="es-ES" baseline="0" dirty="0" smtClean="0"/>
              <a:t> </a:t>
            </a:r>
            <a:r>
              <a:rPr lang="es-ES" baseline="0" dirty="0" err="1" smtClean="0"/>
              <a:t>will</a:t>
            </a:r>
            <a:r>
              <a:rPr lang="es-ES" baseline="0" dirty="0" smtClean="0"/>
              <a:t> </a:t>
            </a:r>
            <a:r>
              <a:rPr lang="es-ES" baseline="0" dirty="0" err="1" smtClean="0"/>
              <a:t>have</a:t>
            </a:r>
            <a:r>
              <a:rPr lang="es-ES" baseline="0" dirty="0" smtClean="0"/>
              <a:t> a </a:t>
            </a:r>
            <a:r>
              <a:rPr lang="es-ES" baseline="0" dirty="0" err="1" smtClean="0"/>
              <a:t>glance</a:t>
            </a:r>
            <a:r>
              <a:rPr lang="es-ES" baseline="0" dirty="0" smtClean="0"/>
              <a:t> at </a:t>
            </a:r>
            <a:r>
              <a:rPr lang="es-ES" baseline="0" dirty="0" err="1" smtClean="0"/>
              <a:t>our</a:t>
            </a:r>
            <a:r>
              <a:rPr lang="es-ES" baseline="0" dirty="0" smtClean="0"/>
              <a:t> </a:t>
            </a:r>
            <a:r>
              <a:rPr lang="es-ES" baseline="0" dirty="0" err="1" smtClean="0"/>
              <a:t>informatic</a:t>
            </a:r>
            <a:r>
              <a:rPr lang="es-ES" baseline="0" dirty="0" smtClean="0"/>
              <a:t> </a:t>
            </a:r>
            <a:r>
              <a:rPr lang="es-ES" baseline="0" dirty="0" err="1" smtClean="0"/>
              <a:t>infraestructure</a:t>
            </a:r>
            <a:r>
              <a:rPr lang="es-ES" baseline="0" dirty="0" smtClean="0"/>
              <a:t>.</a:t>
            </a:r>
          </a:p>
          <a:p>
            <a:endParaRPr lang="es-ES" baseline="0" dirty="0" smtClean="0"/>
          </a:p>
          <a:p>
            <a:r>
              <a:rPr lang="es-ES" baseline="0" dirty="0" smtClean="0"/>
              <a:t>I </a:t>
            </a:r>
            <a:r>
              <a:rPr lang="es-ES" baseline="0" dirty="0" err="1" smtClean="0"/>
              <a:t>would</a:t>
            </a:r>
            <a:r>
              <a:rPr lang="es-ES" baseline="0" dirty="0" smtClean="0"/>
              <a:t> </a:t>
            </a:r>
            <a:r>
              <a:rPr lang="es-ES" baseline="0" dirty="0" err="1" smtClean="0"/>
              <a:t>like</a:t>
            </a:r>
            <a:r>
              <a:rPr lang="es-ES" baseline="0" dirty="0" smtClean="0"/>
              <a:t> </a:t>
            </a:r>
            <a:r>
              <a:rPr lang="es-ES" baseline="0" dirty="0" err="1" smtClean="0"/>
              <a:t>to</a:t>
            </a:r>
            <a:r>
              <a:rPr lang="es-ES" baseline="0" dirty="0" smtClean="0"/>
              <a:t> </a:t>
            </a:r>
            <a:r>
              <a:rPr lang="es-ES" baseline="0" dirty="0" err="1" smtClean="0"/>
              <a:t>apologize</a:t>
            </a:r>
            <a:r>
              <a:rPr lang="es-ES" baseline="0" dirty="0" smtClean="0"/>
              <a:t> </a:t>
            </a:r>
            <a:r>
              <a:rPr lang="es-ES" baseline="0" dirty="0" err="1" smtClean="0"/>
              <a:t>for</a:t>
            </a:r>
            <a:r>
              <a:rPr lang="es-ES" baseline="0" dirty="0" smtClean="0"/>
              <a:t> my </a:t>
            </a:r>
            <a:r>
              <a:rPr lang="es-ES" baseline="0" dirty="0" err="1" smtClean="0"/>
              <a:t>English</a:t>
            </a:r>
            <a:r>
              <a:rPr lang="es-ES" baseline="0" dirty="0" smtClean="0"/>
              <a:t>, I </a:t>
            </a:r>
            <a:r>
              <a:rPr lang="es-ES" baseline="0" dirty="0" err="1" smtClean="0"/>
              <a:t>will</a:t>
            </a:r>
            <a:r>
              <a:rPr lang="es-ES" baseline="0" dirty="0" smtClean="0"/>
              <a:t> try </a:t>
            </a:r>
            <a:r>
              <a:rPr lang="es-ES" baseline="0" dirty="0" err="1" smtClean="0"/>
              <a:t>to</a:t>
            </a:r>
            <a:r>
              <a:rPr lang="es-ES" baseline="0" dirty="0" smtClean="0"/>
              <a:t> </a:t>
            </a:r>
            <a:r>
              <a:rPr lang="es-ES" baseline="0" dirty="0" err="1" smtClean="0"/>
              <a:t>make</a:t>
            </a:r>
            <a:r>
              <a:rPr lang="es-ES" baseline="0" dirty="0" smtClean="0"/>
              <a:t> </a:t>
            </a:r>
            <a:r>
              <a:rPr lang="es-ES" baseline="0" dirty="0" err="1" smtClean="0"/>
              <a:t>myself</a:t>
            </a:r>
            <a:r>
              <a:rPr lang="es-ES" baseline="0" dirty="0" smtClean="0"/>
              <a:t> </a:t>
            </a:r>
            <a:r>
              <a:rPr lang="es-ES" baseline="0" dirty="0" err="1" smtClean="0"/>
              <a:t>clear</a:t>
            </a:r>
            <a:r>
              <a:rPr lang="es-ES" baseline="0" dirty="0" smtClean="0"/>
              <a:t> </a:t>
            </a:r>
            <a:r>
              <a:rPr lang="es-ES" baseline="0" dirty="0" err="1" smtClean="0"/>
              <a:t>but</a:t>
            </a:r>
            <a:r>
              <a:rPr lang="es-ES" baseline="0" dirty="0" smtClean="0"/>
              <a:t> </a:t>
            </a:r>
            <a:r>
              <a:rPr lang="es-ES" baseline="0" dirty="0" err="1" smtClean="0"/>
              <a:t>if</a:t>
            </a:r>
            <a:r>
              <a:rPr lang="es-ES" baseline="0" dirty="0" smtClean="0"/>
              <a:t> </a:t>
            </a:r>
            <a:r>
              <a:rPr lang="es-ES" baseline="0" dirty="0" err="1" smtClean="0"/>
              <a:t>you</a:t>
            </a:r>
            <a:r>
              <a:rPr lang="es-ES" baseline="0" dirty="0" smtClean="0"/>
              <a:t> </a:t>
            </a:r>
            <a:r>
              <a:rPr lang="es-ES" baseline="0" dirty="0" err="1" smtClean="0"/>
              <a:t>don’t</a:t>
            </a:r>
            <a:r>
              <a:rPr lang="es-ES" baseline="0" dirty="0" smtClean="0"/>
              <a:t> </a:t>
            </a:r>
            <a:r>
              <a:rPr lang="es-ES" baseline="0" dirty="0" err="1" smtClean="0"/>
              <a:t>understand</a:t>
            </a:r>
            <a:r>
              <a:rPr lang="es-ES" baseline="0" dirty="0" smtClean="0"/>
              <a:t> </a:t>
            </a:r>
            <a:r>
              <a:rPr lang="es-ES" baseline="0" dirty="0" err="1" smtClean="0"/>
              <a:t>something</a:t>
            </a:r>
            <a:r>
              <a:rPr lang="es-ES" baseline="0" dirty="0" smtClean="0"/>
              <a:t> </a:t>
            </a:r>
            <a:r>
              <a:rPr lang="es-ES" baseline="0" dirty="0" err="1" smtClean="0"/>
              <a:t>just</a:t>
            </a:r>
            <a:r>
              <a:rPr lang="es-ES" baseline="0" dirty="0" smtClean="0"/>
              <a:t> stop me and </a:t>
            </a:r>
            <a:r>
              <a:rPr lang="es-ES" baseline="0" dirty="0" err="1" smtClean="0"/>
              <a:t>I’ll</a:t>
            </a:r>
            <a:r>
              <a:rPr lang="es-ES" baseline="0" dirty="0" smtClean="0"/>
              <a:t> </a:t>
            </a:r>
            <a:r>
              <a:rPr lang="es-ES" baseline="0" dirty="0" err="1" smtClean="0"/>
              <a:t>take</a:t>
            </a:r>
            <a:r>
              <a:rPr lang="es-ES" baseline="0" dirty="0" smtClean="0"/>
              <a:t> </a:t>
            </a:r>
            <a:r>
              <a:rPr lang="es-ES" baseline="0" dirty="0" err="1" smtClean="0"/>
              <a:t>it</a:t>
            </a:r>
            <a:r>
              <a:rPr lang="es-ES" baseline="0" dirty="0" smtClean="0"/>
              <a:t> </a:t>
            </a:r>
            <a:r>
              <a:rPr lang="es-ES" baseline="0" dirty="0" err="1" smtClean="0"/>
              <a:t>again</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278DD5A5-DFC9-487D-9C96-5A0029EBB9C2}"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eaLnBrk="1" hangingPunct="1"/>
            <a:r>
              <a:rPr lang="es-ES" dirty="0" err="1" smtClean="0">
                <a:ea typeface="ＭＳ Ｐゴシック" pitchFamily="34" charset="-128"/>
              </a:rPr>
              <a:t>You</a:t>
            </a:r>
            <a:r>
              <a:rPr lang="es-ES" dirty="0" smtClean="0">
                <a:ea typeface="ＭＳ Ｐゴシック" pitchFamily="34" charset="-128"/>
              </a:rPr>
              <a:t> are </a:t>
            </a:r>
            <a:r>
              <a:rPr lang="es-ES" dirty="0" err="1" smtClean="0">
                <a:ea typeface="ＭＳ Ｐゴシック" pitchFamily="34" charset="-128"/>
              </a:rPr>
              <a:t>right</a:t>
            </a:r>
            <a:r>
              <a:rPr lang="es-ES" dirty="0" smtClean="0">
                <a:ea typeface="ＭＳ Ｐゴシック" pitchFamily="34" charset="-128"/>
              </a:rPr>
              <a:t> </a:t>
            </a:r>
            <a:r>
              <a:rPr lang="es-ES" dirty="0" err="1" smtClean="0">
                <a:ea typeface="ＭＳ Ｐゴシック" pitchFamily="34" charset="-128"/>
              </a:rPr>
              <a:t>now</a:t>
            </a:r>
            <a:r>
              <a:rPr lang="es-ES" dirty="0" smtClean="0">
                <a:ea typeface="ＭＳ Ｐゴシック" pitchFamily="34" charset="-128"/>
              </a:rPr>
              <a:t> at </a:t>
            </a:r>
            <a:r>
              <a:rPr lang="es-ES" dirty="0" err="1" smtClean="0">
                <a:ea typeface="ＭＳ Ｐゴシック" pitchFamily="34" charset="-128"/>
              </a:rPr>
              <a:t>the</a:t>
            </a:r>
            <a:r>
              <a:rPr lang="es-ES" dirty="0" smtClean="0">
                <a:ea typeface="ＭＳ Ｐゴシック" pitchFamily="34" charset="-128"/>
              </a:rPr>
              <a:t> Royal </a:t>
            </a:r>
            <a:r>
              <a:rPr lang="es-ES" dirty="0" err="1" smtClean="0">
                <a:ea typeface="ＭＳ Ｐゴシック" pitchFamily="34" charset="-128"/>
              </a:rPr>
              <a:t>Botanical</a:t>
            </a:r>
            <a:r>
              <a:rPr lang="es-ES" dirty="0" smtClean="0">
                <a:ea typeface="ＭＳ Ｐゴシック" pitchFamily="34" charset="-128"/>
              </a:rPr>
              <a:t> Garden of Madrid.</a:t>
            </a:r>
            <a:r>
              <a:rPr lang="es-ES" baseline="0" dirty="0" smtClean="0">
                <a:ea typeface="ＭＳ Ｐゴシック" pitchFamily="34" charset="-128"/>
              </a:rPr>
              <a:t> </a:t>
            </a:r>
            <a:r>
              <a:rPr lang="es-ES" baseline="0" dirty="0" err="1" smtClean="0">
                <a:ea typeface="ＭＳ Ｐゴシック" pitchFamily="34" charset="-128"/>
              </a:rPr>
              <a:t>This</a:t>
            </a:r>
            <a:r>
              <a:rPr lang="es-ES" baseline="0" dirty="0" smtClean="0">
                <a:ea typeface="ＭＳ Ｐゴシック" pitchFamily="34" charset="-128"/>
              </a:rPr>
              <a:t> Garden hosts </a:t>
            </a:r>
            <a:r>
              <a:rPr lang="es-ES" baseline="0" dirty="0" err="1" smtClean="0">
                <a:ea typeface="ＭＳ Ｐゴシック" pitchFamily="34" charset="-128"/>
              </a:rPr>
              <a:t>the</a:t>
            </a:r>
            <a:r>
              <a:rPr lang="es-ES" baseline="0" dirty="0" smtClean="0">
                <a:ea typeface="ＭＳ Ｐゴシック" pitchFamily="34" charset="-128"/>
              </a:rPr>
              <a:t> </a:t>
            </a:r>
            <a:r>
              <a:rPr lang="es-ES" baseline="0" dirty="0" err="1" smtClean="0">
                <a:ea typeface="ＭＳ Ｐゴシック" pitchFamily="34" charset="-128"/>
              </a:rPr>
              <a:t>Coordination</a:t>
            </a:r>
            <a:r>
              <a:rPr lang="es-ES" baseline="0" dirty="0" smtClean="0">
                <a:ea typeface="ＭＳ Ｐゴシック" pitchFamily="34" charset="-128"/>
              </a:rPr>
              <a:t> </a:t>
            </a:r>
            <a:r>
              <a:rPr lang="es-ES" baseline="0" dirty="0" err="1" smtClean="0">
                <a:ea typeface="ＭＳ Ｐゴシック" pitchFamily="34" charset="-128"/>
              </a:rPr>
              <a:t>Unit</a:t>
            </a:r>
            <a:r>
              <a:rPr lang="es-ES" baseline="0" dirty="0" smtClean="0">
                <a:ea typeface="ＭＳ Ｐゴシック" pitchFamily="34" charset="-128"/>
              </a:rPr>
              <a:t> of </a:t>
            </a:r>
            <a:r>
              <a:rPr lang="es-ES" baseline="0" dirty="0" err="1" smtClean="0">
                <a:ea typeface="ＭＳ Ｐゴシック" pitchFamily="34" charset="-128"/>
              </a:rPr>
              <a:t>the</a:t>
            </a:r>
            <a:r>
              <a:rPr lang="es-ES" baseline="0" dirty="0" smtClean="0">
                <a:ea typeface="ＭＳ Ｐゴシック" pitchFamily="34" charset="-128"/>
              </a:rPr>
              <a:t> </a:t>
            </a:r>
            <a:r>
              <a:rPr lang="es-ES" baseline="0" dirty="0" err="1" smtClean="0">
                <a:ea typeface="ＭＳ Ｐゴシック" pitchFamily="34" charset="-128"/>
              </a:rPr>
              <a:t>Spanish</a:t>
            </a:r>
            <a:r>
              <a:rPr lang="es-ES" baseline="0" dirty="0" smtClean="0">
                <a:ea typeface="ＭＳ Ｐゴシック" pitchFamily="34" charset="-128"/>
              </a:rPr>
              <a:t> GBIF </a:t>
            </a:r>
            <a:r>
              <a:rPr lang="es-ES" baseline="0" dirty="0" err="1" smtClean="0">
                <a:ea typeface="ＭＳ Ｐゴシック" pitchFamily="34" charset="-128"/>
              </a:rPr>
              <a:t>Node</a:t>
            </a:r>
            <a:r>
              <a:rPr lang="es-ES" baseline="0" dirty="0" smtClean="0">
                <a:ea typeface="ＭＳ Ｐゴシック" pitchFamily="34" charset="-128"/>
              </a:rPr>
              <a:t> </a:t>
            </a:r>
            <a:r>
              <a:rPr lang="es-ES" baseline="0" dirty="0" err="1" smtClean="0">
                <a:ea typeface="ＭＳ Ｐゴシック" pitchFamily="34" charset="-128"/>
              </a:rPr>
              <a:t>since</a:t>
            </a:r>
            <a:r>
              <a:rPr lang="es-ES" baseline="0" dirty="0" smtClean="0">
                <a:ea typeface="ＭＳ Ｐゴシック" pitchFamily="34" charset="-128"/>
              </a:rPr>
              <a:t> 2004 </a:t>
            </a:r>
            <a:r>
              <a:rPr lang="es-ES" baseline="0" dirty="0" err="1" smtClean="0">
                <a:ea typeface="ＭＳ Ｐゴシック" pitchFamily="34" charset="-128"/>
              </a:rPr>
              <a:t>when</a:t>
            </a:r>
            <a:r>
              <a:rPr lang="es-ES" baseline="0" dirty="0" smtClean="0">
                <a:ea typeface="ＭＳ Ｐゴシック" pitchFamily="34" charset="-128"/>
              </a:rPr>
              <a:t> </a:t>
            </a:r>
            <a:r>
              <a:rPr lang="es-ES" baseline="0" dirty="0" err="1" smtClean="0">
                <a:ea typeface="ＭＳ Ｐゴシック" pitchFamily="34" charset="-128"/>
              </a:rPr>
              <a:t>it</a:t>
            </a:r>
            <a:r>
              <a:rPr lang="es-ES" baseline="0" dirty="0" smtClean="0">
                <a:ea typeface="ＭＳ Ｐゴシック" pitchFamily="34" charset="-128"/>
              </a:rPr>
              <a:t> </a:t>
            </a:r>
            <a:r>
              <a:rPr lang="es-ES" baseline="0" dirty="0" err="1" smtClean="0">
                <a:ea typeface="ＭＳ Ｐゴシック" pitchFamily="34" charset="-128"/>
              </a:rPr>
              <a:t>was</a:t>
            </a:r>
            <a:r>
              <a:rPr lang="es-ES" baseline="0" dirty="0" smtClean="0">
                <a:ea typeface="ＭＳ Ｐゴシック" pitchFamily="34" charset="-128"/>
              </a:rPr>
              <a:t> </a:t>
            </a:r>
            <a:r>
              <a:rPr lang="es-ES" baseline="0" dirty="0" err="1" smtClean="0">
                <a:ea typeface="ＭＳ Ｐゴシック" pitchFamily="34" charset="-128"/>
              </a:rPr>
              <a:t>created</a:t>
            </a:r>
            <a:r>
              <a:rPr lang="es-ES" baseline="0" dirty="0" smtClean="0">
                <a:ea typeface="ＭＳ Ｐゴシック" pitchFamily="34" charset="-128"/>
              </a:rPr>
              <a:t>, so </a:t>
            </a:r>
            <a:r>
              <a:rPr lang="es-ES" baseline="0" dirty="0" err="1" smtClean="0">
                <a:ea typeface="ＭＳ Ｐゴシック" pitchFamily="34" charset="-128"/>
              </a:rPr>
              <a:t>this</a:t>
            </a:r>
            <a:r>
              <a:rPr lang="es-ES" baseline="0" dirty="0" smtClean="0">
                <a:ea typeface="ＭＳ Ｐゴシック" pitchFamily="34" charset="-128"/>
              </a:rPr>
              <a:t> </a:t>
            </a:r>
            <a:r>
              <a:rPr lang="es-ES" baseline="0" dirty="0" err="1" smtClean="0">
                <a:ea typeface="ＭＳ Ｐゴシック" pitchFamily="34" charset="-128"/>
              </a:rPr>
              <a:t>year</a:t>
            </a:r>
            <a:r>
              <a:rPr lang="es-ES" baseline="0" dirty="0" smtClean="0">
                <a:ea typeface="ＭＳ Ｐゴシック" pitchFamily="34" charset="-128"/>
              </a:rPr>
              <a:t> </a:t>
            </a:r>
            <a:r>
              <a:rPr lang="es-ES" baseline="0" dirty="0" err="1" smtClean="0">
                <a:ea typeface="ＭＳ Ｐゴシック" pitchFamily="34" charset="-128"/>
              </a:rPr>
              <a:t>is</a:t>
            </a:r>
            <a:r>
              <a:rPr lang="es-ES" baseline="0" dirty="0" smtClean="0">
                <a:ea typeface="ＭＳ Ｐゴシック" pitchFamily="34" charset="-128"/>
              </a:rPr>
              <a:t> </a:t>
            </a:r>
            <a:r>
              <a:rPr lang="es-ES" baseline="0" dirty="0" err="1" smtClean="0">
                <a:ea typeface="ＭＳ Ｐゴシック" pitchFamily="34" charset="-128"/>
              </a:rPr>
              <a:t>our</a:t>
            </a:r>
            <a:r>
              <a:rPr lang="es-ES" baseline="0" dirty="0" smtClean="0">
                <a:ea typeface="ＭＳ Ｐゴシック" pitchFamily="34" charset="-128"/>
              </a:rPr>
              <a:t> 10th </a:t>
            </a:r>
            <a:r>
              <a:rPr lang="es-ES" baseline="0" dirty="0" err="1" smtClean="0">
                <a:ea typeface="ＭＳ Ｐゴシック" pitchFamily="34" charset="-128"/>
              </a:rPr>
              <a:t>anniversary</a:t>
            </a:r>
            <a:r>
              <a:rPr lang="es-ES" baseline="0" dirty="0" smtClean="0">
                <a:ea typeface="ＭＳ Ｐゴシック" pitchFamily="34" charset="-128"/>
              </a:rPr>
              <a:t>. </a:t>
            </a:r>
          </a:p>
          <a:p>
            <a:pPr eaLnBrk="1" hangingPunct="1"/>
            <a:endParaRPr lang="en-US" sz="1200" baseline="0" dirty="0" smtClean="0">
              <a:latin typeface="Verdana" pitchFamily="34" charset="0"/>
              <a:ea typeface="ＭＳ Ｐゴシック" pitchFamily="34" charset="-128"/>
            </a:endParaRPr>
          </a:p>
          <a:p>
            <a:pPr eaLnBrk="1" hangingPunct="1"/>
            <a:r>
              <a:rPr lang="es-ES" baseline="0" dirty="0" err="1" smtClean="0">
                <a:ea typeface="ＭＳ Ｐゴシック" pitchFamily="34" charset="-128"/>
              </a:rPr>
              <a:t>The</a:t>
            </a:r>
            <a:r>
              <a:rPr lang="es-ES" baseline="0" dirty="0" smtClean="0">
                <a:ea typeface="ＭＳ Ｐゴシック" pitchFamily="34" charset="-128"/>
              </a:rPr>
              <a:t> </a:t>
            </a:r>
            <a:r>
              <a:rPr lang="es-ES" baseline="0" dirty="0" err="1" smtClean="0">
                <a:ea typeface="ＭＳ Ｐゴシック" pitchFamily="34" charset="-128"/>
              </a:rPr>
              <a:t>Spanish</a:t>
            </a:r>
            <a:r>
              <a:rPr lang="es-ES" baseline="0" dirty="0" smtClean="0">
                <a:ea typeface="ＭＳ Ｐゴシック" pitchFamily="34" charset="-128"/>
              </a:rPr>
              <a:t> GBIF </a:t>
            </a:r>
            <a:r>
              <a:rPr lang="es-ES" baseline="0" dirty="0" err="1" smtClean="0">
                <a:ea typeface="ＭＳ Ｐゴシック" pitchFamily="34" charset="-128"/>
              </a:rPr>
              <a:t>Node</a:t>
            </a:r>
            <a:r>
              <a:rPr lang="es-ES" baseline="0" dirty="0" smtClean="0">
                <a:ea typeface="ＭＳ Ｐゴシック" pitchFamily="34" charset="-128"/>
              </a:rPr>
              <a:t> </a:t>
            </a:r>
            <a:r>
              <a:rPr lang="es-ES" baseline="0" dirty="0" err="1" smtClean="0">
                <a:ea typeface="ＭＳ Ｐゴシック" pitchFamily="34" charset="-128"/>
              </a:rPr>
              <a:t>is</a:t>
            </a:r>
            <a:r>
              <a:rPr lang="es-ES" baseline="0" dirty="0" smtClean="0">
                <a:ea typeface="ＭＳ Ｐゴシック" pitchFamily="34" charset="-128"/>
              </a:rPr>
              <a:t> </a:t>
            </a:r>
            <a:r>
              <a:rPr lang="es-ES" baseline="0" dirty="0" err="1" smtClean="0">
                <a:ea typeface="ＭＳ Ｐゴシック" pitchFamily="34" charset="-128"/>
              </a:rPr>
              <a:t>structured</a:t>
            </a:r>
            <a:r>
              <a:rPr lang="es-ES" baseline="0" dirty="0" smtClean="0">
                <a:ea typeface="ＭＳ Ｐゴシック" pitchFamily="34" charset="-128"/>
              </a:rPr>
              <a:t> as a </a:t>
            </a:r>
            <a:r>
              <a:rPr lang="es-ES" baseline="0" dirty="0" err="1" smtClean="0">
                <a:ea typeface="ＭＳ Ｐゴシック" pitchFamily="34" charset="-128"/>
              </a:rPr>
              <a:t>network</a:t>
            </a:r>
            <a:r>
              <a:rPr lang="es-ES" baseline="0" dirty="0" smtClean="0">
                <a:ea typeface="ＭＳ Ｐゴシック" pitchFamily="34" charset="-128"/>
              </a:rPr>
              <a:t>, in </a:t>
            </a:r>
            <a:r>
              <a:rPr lang="es-ES" baseline="0" dirty="0" err="1" smtClean="0">
                <a:ea typeface="ＭＳ Ｐゴシック" pitchFamily="34" charset="-128"/>
              </a:rPr>
              <a:t>one</a:t>
            </a:r>
            <a:r>
              <a:rPr lang="es-ES" baseline="0" dirty="0" smtClean="0">
                <a:ea typeface="ＭＳ Ｐゴシック" pitchFamily="34" charset="-128"/>
              </a:rPr>
              <a:t> </a:t>
            </a:r>
            <a:r>
              <a:rPr lang="es-ES" baseline="0" dirty="0" err="1" smtClean="0">
                <a:ea typeface="ＭＳ Ｐゴシック" pitchFamily="34" charset="-128"/>
              </a:rPr>
              <a:t>side</a:t>
            </a:r>
            <a:r>
              <a:rPr lang="es-ES" baseline="0" dirty="0" smtClean="0">
                <a:ea typeface="ＭＳ Ｐゴシック" pitchFamily="34" charset="-128"/>
              </a:rPr>
              <a:t> </a:t>
            </a:r>
            <a:r>
              <a:rPr lang="es-ES" baseline="0" dirty="0" err="1" smtClean="0">
                <a:ea typeface="ＭＳ Ｐゴシック" pitchFamily="34" charset="-128"/>
              </a:rPr>
              <a:t>there</a:t>
            </a:r>
            <a:r>
              <a:rPr lang="es-ES" baseline="0" dirty="0" smtClean="0">
                <a:ea typeface="ＭＳ Ｐゴシック" pitchFamily="34" charset="-128"/>
              </a:rPr>
              <a:t> </a:t>
            </a:r>
            <a:r>
              <a:rPr lang="es-ES" baseline="0" dirty="0" err="1" smtClean="0">
                <a:ea typeface="ＭＳ Ｐゴシック" pitchFamily="34" charset="-128"/>
              </a:rPr>
              <a:t>is</a:t>
            </a:r>
            <a:r>
              <a:rPr lang="es-ES" baseline="0" dirty="0" smtClean="0">
                <a:ea typeface="ＭＳ Ｐゴシック" pitchFamily="34" charset="-128"/>
              </a:rPr>
              <a:t> a </a:t>
            </a:r>
            <a:r>
              <a:rPr lang="es-ES" baseline="0" dirty="0" err="1" smtClean="0">
                <a:ea typeface="ＭＳ Ｐゴシック" pitchFamily="34" charset="-128"/>
              </a:rPr>
              <a:t>Coordination</a:t>
            </a:r>
            <a:r>
              <a:rPr lang="es-ES" baseline="0" dirty="0" smtClean="0">
                <a:ea typeface="ＭＳ Ｐゴシック" pitchFamily="34" charset="-128"/>
              </a:rPr>
              <a:t> </a:t>
            </a:r>
            <a:r>
              <a:rPr lang="es-ES" baseline="0" dirty="0" err="1" smtClean="0">
                <a:ea typeface="ＭＳ Ｐゴシック" pitchFamily="34" charset="-128"/>
              </a:rPr>
              <a:t>Unit</a:t>
            </a:r>
            <a:r>
              <a:rPr lang="es-ES" baseline="0" dirty="0" smtClean="0">
                <a:ea typeface="ＭＳ Ｐゴシック" pitchFamily="34" charset="-128"/>
              </a:rPr>
              <a:t> </a:t>
            </a:r>
            <a:r>
              <a:rPr lang="es-ES" baseline="0" dirty="0" err="1" smtClean="0">
                <a:ea typeface="ＭＳ Ｐゴシック" pitchFamily="34" charset="-128"/>
              </a:rPr>
              <a:t>that</a:t>
            </a:r>
            <a:r>
              <a:rPr lang="es-ES" baseline="0" dirty="0" smtClean="0">
                <a:ea typeface="ＭＳ Ｐゴシック" pitchFamily="34" charset="-128"/>
              </a:rPr>
              <a:t> </a:t>
            </a:r>
            <a:r>
              <a:rPr lang="es-ES" baseline="0" dirty="0" err="1" smtClean="0">
                <a:ea typeface="ＭＳ Ｐゴシック" pitchFamily="34" charset="-128"/>
              </a:rPr>
              <a:t>is</a:t>
            </a:r>
            <a:r>
              <a:rPr lang="es-ES" baseline="0" dirty="0" smtClean="0">
                <a:ea typeface="ＭＳ Ｐゴシック" pitchFamily="34" charset="-128"/>
              </a:rPr>
              <a:t> </a:t>
            </a:r>
            <a:r>
              <a:rPr lang="es-ES" baseline="0" dirty="0" err="1" smtClean="0">
                <a:ea typeface="ＭＳ Ｐゴシック" pitchFamily="34" charset="-128"/>
              </a:rPr>
              <a:t>where</a:t>
            </a:r>
            <a:r>
              <a:rPr lang="es-ES" baseline="0" dirty="0" smtClean="0">
                <a:ea typeface="ＭＳ Ｐゴシック" pitchFamily="34" charset="-128"/>
              </a:rPr>
              <a:t> </a:t>
            </a:r>
            <a:r>
              <a:rPr lang="es-ES" baseline="0" dirty="0" err="1" smtClean="0">
                <a:ea typeface="ＭＳ Ｐゴシック" pitchFamily="34" charset="-128"/>
              </a:rPr>
              <a:t>you</a:t>
            </a:r>
            <a:r>
              <a:rPr lang="es-ES" baseline="0" dirty="0" smtClean="0">
                <a:ea typeface="ＭＳ Ｐゴシック" pitchFamily="34" charset="-128"/>
              </a:rPr>
              <a:t> are </a:t>
            </a:r>
            <a:r>
              <a:rPr lang="es-ES" baseline="0" dirty="0" err="1" smtClean="0">
                <a:ea typeface="ＭＳ Ｐゴシック" pitchFamily="34" charset="-128"/>
              </a:rPr>
              <a:t>now</a:t>
            </a:r>
            <a:r>
              <a:rPr lang="es-ES" baseline="0" dirty="0" smtClean="0">
                <a:ea typeface="ＭＳ Ｐゴシック" pitchFamily="34" charset="-128"/>
              </a:rPr>
              <a:t>, </a:t>
            </a:r>
            <a:r>
              <a:rPr lang="es-ES" baseline="0" dirty="0" err="1" smtClean="0">
                <a:ea typeface="ＭＳ Ｐゴシック" pitchFamily="34" charset="-128"/>
              </a:rPr>
              <a:t>formed</a:t>
            </a:r>
            <a:r>
              <a:rPr lang="es-ES" baseline="0" dirty="0" smtClean="0">
                <a:ea typeface="ＭＳ Ｐゴシック" pitchFamily="34" charset="-128"/>
              </a:rPr>
              <a:t> </a:t>
            </a:r>
            <a:r>
              <a:rPr lang="es-ES" baseline="0" dirty="0" err="1" smtClean="0">
                <a:ea typeface="ＭＳ Ｐゴシック" pitchFamily="34" charset="-128"/>
              </a:rPr>
              <a:t>currently</a:t>
            </a:r>
            <a:r>
              <a:rPr lang="es-ES" baseline="0" dirty="0" smtClean="0">
                <a:ea typeface="ＭＳ Ｐゴシック" pitchFamily="34" charset="-128"/>
              </a:rPr>
              <a:t> </a:t>
            </a:r>
            <a:r>
              <a:rPr lang="es-ES" baseline="0" dirty="0" err="1" smtClean="0">
                <a:ea typeface="ＭＳ Ｐゴシック" pitchFamily="34" charset="-128"/>
              </a:rPr>
              <a:t>by</a:t>
            </a:r>
            <a:r>
              <a:rPr lang="es-ES" baseline="0" dirty="0" smtClean="0">
                <a:ea typeface="ＭＳ Ｐゴシック" pitchFamily="34" charset="-128"/>
              </a:rPr>
              <a:t> Paco as </a:t>
            </a:r>
            <a:r>
              <a:rPr lang="es-ES" baseline="0" dirty="0" err="1" smtClean="0">
                <a:ea typeface="ＭＳ Ｐゴシック" pitchFamily="34" charset="-128"/>
              </a:rPr>
              <a:t>the</a:t>
            </a:r>
            <a:r>
              <a:rPr lang="es-ES" baseline="0" dirty="0" smtClean="0">
                <a:ea typeface="ＭＳ Ｐゴシック" pitchFamily="34" charset="-128"/>
              </a:rPr>
              <a:t> </a:t>
            </a:r>
            <a:r>
              <a:rPr lang="es-ES" baseline="0" dirty="0" err="1" smtClean="0">
                <a:ea typeface="ＭＳ Ｐゴシック" pitchFamily="34" charset="-128"/>
              </a:rPr>
              <a:t>node</a:t>
            </a:r>
            <a:r>
              <a:rPr lang="es-ES" baseline="0" dirty="0" smtClean="0">
                <a:ea typeface="ＭＳ Ｐゴシック" pitchFamily="34" charset="-128"/>
              </a:rPr>
              <a:t> manager and 4 more </a:t>
            </a:r>
            <a:r>
              <a:rPr lang="es-ES" baseline="0" dirty="0" err="1" smtClean="0">
                <a:ea typeface="ＭＳ Ｐゴシック" pitchFamily="34" charset="-128"/>
              </a:rPr>
              <a:t>people</a:t>
            </a:r>
            <a:r>
              <a:rPr lang="es-ES" baseline="0" dirty="0" smtClean="0">
                <a:ea typeface="ＭＳ Ｐゴシック" pitchFamily="34" charset="-128"/>
              </a:rPr>
              <a:t> </a:t>
            </a:r>
            <a:r>
              <a:rPr lang="es-ES" baseline="0" dirty="0" err="1" smtClean="0">
                <a:ea typeface="ＭＳ Ｐゴシック" pitchFamily="34" charset="-128"/>
              </a:rPr>
              <a:t>who</a:t>
            </a:r>
            <a:r>
              <a:rPr lang="es-ES" baseline="0" dirty="0" smtClean="0">
                <a:ea typeface="ＭＳ Ｐゴシック" pitchFamily="34" charset="-128"/>
              </a:rPr>
              <a:t> are Carmen, </a:t>
            </a:r>
            <a:r>
              <a:rPr lang="es-ES" baseline="0" dirty="0" err="1" smtClean="0">
                <a:ea typeface="ＭＳ Ｐゴシック" pitchFamily="34" charset="-128"/>
              </a:rPr>
              <a:t>who</a:t>
            </a:r>
            <a:r>
              <a:rPr lang="es-ES" baseline="0" dirty="0" smtClean="0">
                <a:ea typeface="ＭＳ Ｐゴシック" pitchFamily="34" charset="-128"/>
              </a:rPr>
              <a:t> </a:t>
            </a:r>
            <a:r>
              <a:rPr lang="es-ES" baseline="0" dirty="0" err="1" smtClean="0">
                <a:ea typeface="ＭＳ Ｐゴシック" pitchFamily="34" charset="-128"/>
              </a:rPr>
              <a:t>is</a:t>
            </a:r>
            <a:r>
              <a:rPr lang="es-ES" baseline="0" dirty="0" smtClean="0">
                <a:ea typeface="ＭＳ Ｐゴシック" pitchFamily="34" charset="-128"/>
              </a:rPr>
              <a:t> </a:t>
            </a:r>
            <a:r>
              <a:rPr lang="es-ES" baseline="0" dirty="0" err="1" smtClean="0">
                <a:ea typeface="ＭＳ Ｐゴシック" pitchFamily="34" charset="-128"/>
              </a:rPr>
              <a:t>the</a:t>
            </a:r>
            <a:r>
              <a:rPr lang="es-ES" baseline="0" dirty="0" smtClean="0">
                <a:ea typeface="ＭＳ Ｐゴシック" pitchFamily="34" charset="-128"/>
              </a:rPr>
              <a:t> software </a:t>
            </a:r>
            <a:r>
              <a:rPr lang="es-ES" baseline="0" dirty="0" err="1" smtClean="0">
                <a:ea typeface="ＭＳ Ｐゴシック" pitchFamily="34" charset="-128"/>
              </a:rPr>
              <a:t>developer</a:t>
            </a:r>
            <a:r>
              <a:rPr lang="es-ES" baseline="0" dirty="0" smtClean="0">
                <a:ea typeface="ＭＳ Ｐゴシック" pitchFamily="34" charset="-128"/>
              </a:rPr>
              <a:t> of </a:t>
            </a:r>
            <a:r>
              <a:rPr lang="es-ES" baseline="0" dirty="0" err="1" smtClean="0">
                <a:ea typeface="ＭＳ Ｐゴシック" pitchFamily="34" charset="-128"/>
              </a:rPr>
              <a:t>all</a:t>
            </a:r>
            <a:r>
              <a:rPr lang="es-ES" baseline="0" dirty="0" smtClean="0">
                <a:ea typeface="ＭＳ Ｐゴシック" pitchFamily="34" charset="-128"/>
              </a:rPr>
              <a:t> of </a:t>
            </a:r>
            <a:r>
              <a:rPr lang="es-ES" baseline="0" dirty="0" err="1" smtClean="0">
                <a:ea typeface="ＭＳ Ｐゴシック" pitchFamily="34" charset="-128"/>
              </a:rPr>
              <a:t>our</a:t>
            </a:r>
            <a:r>
              <a:rPr lang="es-ES" baseline="0" dirty="0" smtClean="0">
                <a:ea typeface="ＭＳ Ｐゴシック" pitchFamily="34" charset="-128"/>
              </a:rPr>
              <a:t> </a:t>
            </a:r>
            <a:r>
              <a:rPr lang="es-ES" baseline="0" dirty="0" err="1" smtClean="0">
                <a:ea typeface="ＭＳ Ｐゴシック" pitchFamily="34" charset="-128"/>
              </a:rPr>
              <a:t>informatic</a:t>
            </a:r>
            <a:r>
              <a:rPr lang="es-ES" baseline="0" dirty="0" smtClean="0">
                <a:ea typeface="ＭＳ Ｐゴシック" pitchFamily="34" charset="-128"/>
              </a:rPr>
              <a:t> </a:t>
            </a:r>
            <a:r>
              <a:rPr lang="es-ES" baseline="0" dirty="0" err="1" smtClean="0">
                <a:ea typeface="ＭＳ Ｐゴシック" pitchFamily="34" charset="-128"/>
              </a:rPr>
              <a:t>applications</a:t>
            </a:r>
            <a:r>
              <a:rPr lang="es-ES" baseline="0" dirty="0" smtClean="0">
                <a:ea typeface="ＭＳ Ｐゴシック" pitchFamily="34" charset="-128"/>
              </a:rPr>
              <a:t>. </a:t>
            </a:r>
            <a:r>
              <a:rPr lang="es-ES" baseline="0" dirty="0" err="1" smtClean="0">
                <a:ea typeface="ＭＳ Ｐゴシック" pitchFamily="34" charset="-128"/>
              </a:rPr>
              <a:t>She</a:t>
            </a:r>
            <a:r>
              <a:rPr lang="es-ES" baseline="0" dirty="0" smtClean="0">
                <a:ea typeface="ＭＳ Ｐゴシック" pitchFamily="34" charset="-128"/>
              </a:rPr>
              <a:t> </a:t>
            </a:r>
            <a:r>
              <a:rPr lang="es-ES" baseline="0" dirty="0" err="1" smtClean="0">
                <a:ea typeface="ＭＳ Ｐゴシック" pitchFamily="34" charset="-128"/>
              </a:rPr>
              <a:t>is</a:t>
            </a:r>
            <a:r>
              <a:rPr lang="es-ES" baseline="0" dirty="0" smtClean="0">
                <a:ea typeface="ＭＳ Ｐゴシック" pitchFamily="34" charset="-128"/>
              </a:rPr>
              <a:t> </a:t>
            </a:r>
            <a:r>
              <a:rPr lang="es-ES" baseline="0" dirty="0" err="1" smtClean="0">
                <a:ea typeface="ＭＳ Ｐゴシック" pitchFamily="34" charset="-128"/>
              </a:rPr>
              <a:t>currently</a:t>
            </a:r>
            <a:r>
              <a:rPr lang="es-ES" baseline="0" dirty="0" smtClean="0">
                <a:ea typeface="ＭＳ Ｐゴシック" pitchFamily="34" charset="-128"/>
              </a:rPr>
              <a:t> </a:t>
            </a:r>
            <a:r>
              <a:rPr lang="es-ES" baseline="0" dirty="0" err="1" smtClean="0">
                <a:ea typeface="ＭＳ Ｐゴシック" pitchFamily="34" charset="-128"/>
              </a:rPr>
              <a:t>on</a:t>
            </a:r>
            <a:r>
              <a:rPr lang="es-ES" baseline="0" dirty="0" smtClean="0">
                <a:ea typeface="ＭＳ Ｐゴシック" pitchFamily="34" charset="-128"/>
              </a:rPr>
              <a:t> </a:t>
            </a:r>
            <a:r>
              <a:rPr lang="es-ES" baseline="0" dirty="0" err="1" smtClean="0">
                <a:ea typeface="ＭＳ Ｐゴシック" pitchFamily="34" charset="-128"/>
              </a:rPr>
              <a:t>maternity</a:t>
            </a:r>
            <a:r>
              <a:rPr lang="es-ES" baseline="0" dirty="0" smtClean="0">
                <a:ea typeface="ＭＳ Ｐゴシック" pitchFamily="34" charset="-128"/>
              </a:rPr>
              <a:t> </a:t>
            </a:r>
            <a:r>
              <a:rPr lang="es-ES" baseline="0" dirty="0" err="1" smtClean="0">
                <a:ea typeface="ＭＳ Ｐゴシック" pitchFamily="34" charset="-128"/>
              </a:rPr>
              <a:t>leave</a:t>
            </a:r>
            <a:r>
              <a:rPr lang="es-ES" baseline="0" dirty="0" smtClean="0">
                <a:ea typeface="ＭＳ Ｐゴシック" pitchFamily="34" charset="-128"/>
              </a:rPr>
              <a:t>, in </a:t>
            </a:r>
            <a:r>
              <a:rPr lang="es-ES" baseline="0" dirty="0" err="1" smtClean="0">
                <a:ea typeface="ＭＳ Ｐゴシック" pitchFamily="34" charset="-128"/>
              </a:rPr>
              <a:t>fact</a:t>
            </a:r>
            <a:r>
              <a:rPr lang="es-ES" baseline="0" dirty="0" smtClean="0">
                <a:ea typeface="ＭＳ Ｐゴシック" pitchFamily="34" charset="-128"/>
              </a:rPr>
              <a:t> </a:t>
            </a:r>
            <a:r>
              <a:rPr lang="es-ES" baseline="0" dirty="0" err="1" smtClean="0">
                <a:ea typeface="ＭＳ Ｐゴシック" pitchFamily="34" charset="-128"/>
              </a:rPr>
              <a:t>she’s</a:t>
            </a:r>
            <a:r>
              <a:rPr lang="es-ES" baseline="0" dirty="0" smtClean="0">
                <a:ea typeface="ＭＳ Ｐゴシック" pitchFamily="34" charset="-128"/>
              </a:rPr>
              <a:t> </a:t>
            </a:r>
            <a:r>
              <a:rPr lang="es-ES" baseline="0" dirty="0" err="1" smtClean="0">
                <a:ea typeface="ＭＳ Ｐゴシック" pitchFamily="34" charset="-128"/>
              </a:rPr>
              <a:t>giving</a:t>
            </a:r>
            <a:r>
              <a:rPr lang="es-ES" baseline="0" dirty="0" smtClean="0">
                <a:ea typeface="ＭＳ Ｐゴシック" pitchFamily="34" charset="-128"/>
              </a:rPr>
              <a:t> </a:t>
            </a:r>
            <a:r>
              <a:rPr lang="es-ES" baseline="0" dirty="0" err="1" smtClean="0">
                <a:ea typeface="ＭＳ Ｐゴシック" pitchFamily="34" charset="-128"/>
              </a:rPr>
              <a:t>bith</a:t>
            </a:r>
            <a:r>
              <a:rPr lang="es-ES" baseline="0" dirty="0" smtClean="0">
                <a:ea typeface="ＭＳ Ｐゴシック" pitchFamily="34" charset="-128"/>
              </a:rPr>
              <a:t> </a:t>
            </a:r>
            <a:r>
              <a:rPr lang="es-ES" baseline="0" dirty="0" err="1" smtClean="0">
                <a:ea typeface="ＭＳ Ｐゴシック" pitchFamily="34" charset="-128"/>
              </a:rPr>
              <a:t>right</a:t>
            </a:r>
            <a:r>
              <a:rPr lang="es-ES" baseline="0" dirty="0" smtClean="0">
                <a:ea typeface="ＭＳ Ｐゴシック" pitchFamily="34" charset="-128"/>
              </a:rPr>
              <a:t> </a:t>
            </a:r>
            <a:r>
              <a:rPr lang="es-ES" baseline="0" dirty="0" err="1" smtClean="0">
                <a:ea typeface="ＭＳ Ｐゴシック" pitchFamily="34" charset="-128"/>
              </a:rPr>
              <a:t>now</a:t>
            </a:r>
            <a:r>
              <a:rPr lang="es-ES" baseline="0" dirty="0" smtClean="0">
                <a:ea typeface="ＭＳ Ｐゴシック" pitchFamily="34" charset="-128"/>
              </a:rPr>
              <a:t> </a:t>
            </a:r>
            <a:r>
              <a:rPr lang="es-ES" baseline="0" dirty="0" err="1" smtClean="0">
                <a:ea typeface="ＭＳ Ｐゴシック" pitchFamily="34" charset="-128"/>
              </a:rPr>
              <a:t>twins</a:t>
            </a:r>
            <a:r>
              <a:rPr lang="es-ES" baseline="0" dirty="0" smtClean="0">
                <a:ea typeface="ＭＳ Ｐゴシック" pitchFamily="34" charset="-128"/>
              </a:rPr>
              <a:t>. Katia </a:t>
            </a:r>
            <a:r>
              <a:rPr lang="es-ES" baseline="0" dirty="0" err="1" smtClean="0">
                <a:ea typeface="ＭＳ Ｐゴシック" pitchFamily="34" charset="-128"/>
              </a:rPr>
              <a:t>who</a:t>
            </a:r>
            <a:r>
              <a:rPr lang="es-ES" baseline="0" dirty="0" smtClean="0">
                <a:ea typeface="ＭＳ Ｐゴシック" pitchFamily="34" charset="-128"/>
              </a:rPr>
              <a:t> </a:t>
            </a:r>
            <a:r>
              <a:rPr lang="es-ES" baseline="0" dirty="0" err="1" smtClean="0">
                <a:ea typeface="ＭＳ Ｐゴシック" pitchFamily="34" charset="-128"/>
              </a:rPr>
              <a:t>is</a:t>
            </a:r>
            <a:r>
              <a:rPr lang="es-ES" baseline="0" dirty="0" smtClean="0">
                <a:ea typeface="ＭＳ Ｐゴシック" pitchFamily="34" charset="-128"/>
              </a:rPr>
              <a:t> </a:t>
            </a:r>
            <a:r>
              <a:rPr lang="es-ES" baseline="0" dirty="0" err="1" smtClean="0">
                <a:ea typeface="ＭＳ Ｐゴシック" pitchFamily="34" charset="-128"/>
              </a:rPr>
              <a:t>the</a:t>
            </a:r>
            <a:r>
              <a:rPr lang="es-ES" baseline="0" dirty="0" smtClean="0">
                <a:ea typeface="ＭＳ Ｐゴシック" pitchFamily="34" charset="-128"/>
              </a:rPr>
              <a:t> </a:t>
            </a:r>
            <a:r>
              <a:rPr lang="es-ES" baseline="0" dirty="0" err="1" smtClean="0">
                <a:ea typeface="ＭＳ Ｐゴシック" pitchFamily="34" charset="-128"/>
              </a:rPr>
              <a:t>tester</a:t>
            </a:r>
            <a:r>
              <a:rPr lang="es-ES" baseline="0" dirty="0" smtClean="0">
                <a:ea typeface="ＭＳ Ｐゴシック" pitchFamily="34" charset="-128"/>
              </a:rPr>
              <a:t> of </a:t>
            </a:r>
            <a:r>
              <a:rPr lang="es-ES" baseline="0" dirty="0" err="1" smtClean="0">
                <a:ea typeface="ＭＳ Ｐゴシック" pitchFamily="34" charset="-128"/>
              </a:rPr>
              <a:t>all</a:t>
            </a:r>
            <a:r>
              <a:rPr lang="es-ES" baseline="0" dirty="0" smtClean="0">
                <a:ea typeface="ＭＳ Ｐゴシック" pitchFamily="34" charset="-128"/>
              </a:rPr>
              <a:t> </a:t>
            </a:r>
            <a:r>
              <a:rPr lang="es-ES" baseline="0" dirty="0" err="1" smtClean="0">
                <a:ea typeface="ＭＳ Ｐゴシック" pitchFamily="34" charset="-128"/>
              </a:rPr>
              <a:t>these</a:t>
            </a:r>
            <a:r>
              <a:rPr lang="es-ES" baseline="0" dirty="0" smtClean="0">
                <a:ea typeface="ＭＳ Ｐゴシック" pitchFamily="34" charset="-128"/>
              </a:rPr>
              <a:t> </a:t>
            </a:r>
            <a:r>
              <a:rPr lang="es-ES" baseline="0" dirty="0" err="1" smtClean="0">
                <a:ea typeface="ＭＳ Ｐゴシック" pitchFamily="34" charset="-128"/>
              </a:rPr>
              <a:t>applications</a:t>
            </a:r>
            <a:r>
              <a:rPr lang="es-ES" baseline="0" dirty="0" smtClean="0">
                <a:ea typeface="ＭＳ Ｐゴシック" pitchFamily="34" charset="-128"/>
              </a:rPr>
              <a:t> I </a:t>
            </a:r>
            <a:r>
              <a:rPr lang="es-ES" baseline="0" dirty="0" err="1" smtClean="0">
                <a:ea typeface="ＭＳ Ｐゴシック" pitchFamily="34" charset="-128"/>
              </a:rPr>
              <a:t>have</a:t>
            </a:r>
            <a:r>
              <a:rPr lang="es-ES" baseline="0" dirty="0" smtClean="0">
                <a:ea typeface="ＭＳ Ｐゴシック" pitchFamily="34" charset="-128"/>
              </a:rPr>
              <a:t> </a:t>
            </a:r>
            <a:r>
              <a:rPr lang="es-ES" baseline="0" dirty="0" err="1" smtClean="0">
                <a:ea typeface="ＭＳ Ｐゴシック" pitchFamily="34" charset="-128"/>
              </a:rPr>
              <a:t>just</a:t>
            </a:r>
            <a:r>
              <a:rPr lang="es-ES" baseline="0" dirty="0" smtClean="0">
                <a:ea typeface="ＭＳ Ｐゴシック" pitchFamily="34" charset="-128"/>
              </a:rPr>
              <a:t> </a:t>
            </a:r>
            <a:r>
              <a:rPr lang="es-ES" baseline="0" dirty="0" err="1" smtClean="0">
                <a:ea typeface="ＭＳ Ｐゴシック" pitchFamily="34" charset="-128"/>
              </a:rPr>
              <a:t>mentioned</a:t>
            </a:r>
            <a:r>
              <a:rPr lang="es-ES" baseline="0" dirty="0" smtClean="0">
                <a:ea typeface="ＭＳ Ｐゴシック" pitchFamily="34" charset="-128"/>
              </a:rPr>
              <a:t>. </a:t>
            </a:r>
            <a:r>
              <a:rPr lang="es-ES" baseline="0" dirty="0" err="1" smtClean="0">
                <a:ea typeface="ＭＳ Ｐゴシック" pitchFamily="34" charset="-128"/>
              </a:rPr>
              <a:t>She</a:t>
            </a:r>
            <a:r>
              <a:rPr lang="es-ES" baseline="0" dirty="0" smtClean="0">
                <a:ea typeface="ＭＳ Ｐゴシック" pitchFamily="34" charset="-128"/>
              </a:rPr>
              <a:t> </a:t>
            </a:r>
            <a:r>
              <a:rPr lang="es-ES" baseline="0" dirty="0" err="1" smtClean="0">
                <a:ea typeface="ＭＳ Ｐゴシック" pitchFamily="34" charset="-128"/>
              </a:rPr>
              <a:t>is</a:t>
            </a:r>
            <a:r>
              <a:rPr lang="es-ES" baseline="0" dirty="0" smtClean="0">
                <a:ea typeface="ＭＳ Ｐゴシック" pitchFamily="34" charset="-128"/>
              </a:rPr>
              <a:t> </a:t>
            </a:r>
            <a:r>
              <a:rPr lang="es-ES" baseline="0" dirty="0" err="1" smtClean="0">
                <a:ea typeface="ＭＳ Ｐゴシック" pitchFamily="34" charset="-128"/>
              </a:rPr>
              <a:t>also</a:t>
            </a:r>
            <a:r>
              <a:rPr lang="es-ES" baseline="0" dirty="0" smtClean="0">
                <a:ea typeface="ＭＳ Ｐゴシック" pitchFamily="34" charset="-128"/>
              </a:rPr>
              <a:t> </a:t>
            </a:r>
            <a:r>
              <a:rPr lang="es-ES" baseline="0" dirty="0" err="1" smtClean="0">
                <a:ea typeface="ＭＳ Ｐゴシック" pitchFamily="34" charset="-128"/>
              </a:rPr>
              <a:t>the</a:t>
            </a:r>
            <a:r>
              <a:rPr lang="es-ES" baseline="0" dirty="0" smtClean="0">
                <a:ea typeface="ＭＳ Ｐゴシック" pitchFamily="34" charset="-128"/>
              </a:rPr>
              <a:t> </a:t>
            </a:r>
            <a:r>
              <a:rPr lang="es-ES" baseline="0" dirty="0" err="1" smtClean="0">
                <a:ea typeface="ＭＳ Ｐゴシック" pitchFamily="34" charset="-128"/>
              </a:rPr>
              <a:t>users</a:t>
            </a:r>
            <a:r>
              <a:rPr lang="es-ES" baseline="0" dirty="0" smtClean="0">
                <a:ea typeface="ＭＳ Ｐゴシック" pitchFamily="34" charset="-128"/>
              </a:rPr>
              <a:t> </a:t>
            </a:r>
            <a:r>
              <a:rPr lang="es-ES" baseline="0" dirty="0" err="1" smtClean="0">
                <a:ea typeface="ＭＳ Ｐゴシック" pitchFamily="34" charset="-128"/>
              </a:rPr>
              <a:t>support</a:t>
            </a:r>
            <a:r>
              <a:rPr lang="es-ES" baseline="0" dirty="0" smtClean="0">
                <a:ea typeface="ＭＳ Ｐゴシック" pitchFamily="34" charset="-128"/>
              </a:rPr>
              <a:t> </a:t>
            </a:r>
            <a:r>
              <a:rPr lang="es-ES" baseline="0" dirty="0" err="1" smtClean="0">
                <a:ea typeface="ＭＳ Ｐゴシック" pitchFamily="34" charset="-128"/>
              </a:rPr>
              <a:t>officer</a:t>
            </a:r>
            <a:r>
              <a:rPr lang="es-ES" baseline="0" dirty="0" smtClean="0">
                <a:ea typeface="ＭＳ Ｐゴシック" pitchFamily="34" charset="-128"/>
              </a:rPr>
              <a:t>. </a:t>
            </a:r>
            <a:r>
              <a:rPr lang="es-ES" baseline="0" dirty="0" err="1" smtClean="0">
                <a:ea typeface="ＭＳ Ｐゴシック" pitchFamily="34" charset="-128"/>
              </a:rPr>
              <a:t>When</a:t>
            </a:r>
            <a:r>
              <a:rPr lang="es-ES" baseline="0" dirty="0" smtClean="0">
                <a:ea typeface="ＭＳ Ｐゴシック" pitchFamily="34" charset="-128"/>
              </a:rPr>
              <a:t> </a:t>
            </a:r>
            <a:r>
              <a:rPr lang="es-ES" baseline="0" dirty="0" err="1" smtClean="0">
                <a:ea typeface="ＭＳ Ｐゴシック" pitchFamily="34" charset="-128"/>
              </a:rPr>
              <a:t>somebody</a:t>
            </a:r>
            <a:r>
              <a:rPr lang="es-ES" baseline="0" dirty="0" smtClean="0">
                <a:ea typeface="ＭＳ Ｐゴシック" pitchFamily="34" charset="-128"/>
              </a:rPr>
              <a:t> has </a:t>
            </a:r>
            <a:r>
              <a:rPr lang="es-ES" baseline="0" dirty="0" err="1" smtClean="0">
                <a:ea typeface="ＭＳ Ｐゴシック" pitchFamily="34" charset="-128"/>
              </a:rPr>
              <a:t>problems</a:t>
            </a:r>
            <a:r>
              <a:rPr lang="es-ES" baseline="0" dirty="0" smtClean="0">
                <a:ea typeface="ＭＳ Ｐゴシック" pitchFamily="34" charset="-128"/>
              </a:rPr>
              <a:t> </a:t>
            </a:r>
            <a:r>
              <a:rPr lang="es-ES" baseline="0" dirty="0" err="1" smtClean="0">
                <a:ea typeface="ＭＳ Ｐゴシック" pitchFamily="34" charset="-128"/>
              </a:rPr>
              <a:t>implementing</a:t>
            </a:r>
            <a:r>
              <a:rPr lang="es-ES" baseline="0" dirty="0" smtClean="0">
                <a:ea typeface="ＭＳ Ｐゴシック" pitchFamily="34" charset="-128"/>
              </a:rPr>
              <a:t> </a:t>
            </a:r>
            <a:r>
              <a:rPr lang="es-ES" baseline="0" dirty="0" err="1" smtClean="0">
                <a:ea typeface="ＭＳ Ｐゴシック" pitchFamily="34" charset="-128"/>
              </a:rPr>
              <a:t>some</a:t>
            </a:r>
            <a:r>
              <a:rPr lang="es-ES" baseline="0" dirty="0" smtClean="0">
                <a:ea typeface="ＭＳ Ｐゴシック" pitchFamily="34" charset="-128"/>
              </a:rPr>
              <a:t> of </a:t>
            </a:r>
            <a:r>
              <a:rPr lang="es-ES" baseline="0" dirty="0" err="1" smtClean="0">
                <a:ea typeface="ＭＳ Ｐゴシック" pitchFamily="34" charset="-128"/>
              </a:rPr>
              <a:t>our</a:t>
            </a:r>
            <a:r>
              <a:rPr lang="es-ES" baseline="0" dirty="0" smtClean="0">
                <a:ea typeface="ＭＳ Ｐゴシック" pitchFamily="34" charset="-128"/>
              </a:rPr>
              <a:t> </a:t>
            </a:r>
            <a:r>
              <a:rPr lang="es-ES" baseline="0" dirty="0" err="1" smtClean="0">
                <a:ea typeface="ＭＳ Ｐゴシック" pitchFamily="34" charset="-128"/>
              </a:rPr>
              <a:t>tools</a:t>
            </a:r>
            <a:r>
              <a:rPr lang="es-ES" baseline="0" dirty="0" smtClean="0">
                <a:ea typeface="ＭＳ Ｐゴシック" pitchFamily="34" charset="-128"/>
              </a:rPr>
              <a:t> Katia </a:t>
            </a:r>
            <a:r>
              <a:rPr lang="es-ES" baseline="0" dirty="0" err="1" smtClean="0">
                <a:ea typeface="ＭＳ Ｐゴシック" pitchFamily="34" charset="-128"/>
              </a:rPr>
              <a:t>is</a:t>
            </a:r>
            <a:r>
              <a:rPr lang="es-ES" baseline="0" dirty="0" smtClean="0">
                <a:ea typeface="ＭＳ Ｐゴシック" pitchFamily="34" charset="-128"/>
              </a:rPr>
              <a:t> </a:t>
            </a:r>
            <a:r>
              <a:rPr lang="es-ES" baseline="0" dirty="0" err="1" smtClean="0">
                <a:ea typeface="ＭＳ Ｐゴシック" pitchFamily="34" charset="-128"/>
              </a:rPr>
              <a:t>the</a:t>
            </a:r>
            <a:r>
              <a:rPr lang="es-ES" baseline="0" dirty="0" smtClean="0">
                <a:ea typeface="ＭＳ Ｐゴシック" pitchFamily="34" charset="-128"/>
              </a:rPr>
              <a:t> </a:t>
            </a:r>
            <a:r>
              <a:rPr lang="es-ES" baseline="0" dirty="0" err="1" smtClean="0">
                <a:ea typeface="ＭＳ Ｐゴシック" pitchFamily="34" charset="-128"/>
              </a:rPr>
              <a:t>one</a:t>
            </a:r>
            <a:r>
              <a:rPr lang="es-ES" baseline="0" dirty="0" smtClean="0">
                <a:ea typeface="ＭＳ Ｐゴシック" pitchFamily="34" charset="-128"/>
              </a:rPr>
              <a:t> </a:t>
            </a:r>
            <a:r>
              <a:rPr lang="es-ES" baseline="0" dirty="0" err="1" smtClean="0">
                <a:ea typeface="ＭＳ Ｐゴシック" pitchFamily="34" charset="-128"/>
              </a:rPr>
              <a:t>who</a:t>
            </a:r>
            <a:r>
              <a:rPr lang="es-ES" baseline="0" dirty="0" smtClean="0">
                <a:ea typeface="ＭＳ Ｐゴシック" pitchFamily="34" charset="-128"/>
              </a:rPr>
              <a:t> </a:t>
            </a:r>
            <a:r>
              <a:rPr lang="es-ES" baseline="0" dirty="0" err="1" smtClean="0">
                <a:ea typeface="ＭＳ Ｐゴシック" pitchFamily="34" charset="-128"/>
              </a:rPr>
              <a:t>helps</a:t>
            </a:r>
            <a:r>
              <a:rPr lang="es-ES" baseline="0" dirty="0" smtClean="0">
                <a:ea typeface="ＭＳ Ｐゴシック" pitchFamily="34" charset="-128"/>
              </a:rPr>
              <a:t> </a:t>
            </a:r>
            <a:r>
              <a:rPr lang="es-ES" baseline="0" dirty="0" err="1" smtClean="0">
                <a:ea typeface="ＭＳ Ｐゴシック" pitchFamily="34" charset="-128"/>
              </a:rPr>
              <a:t>them</a:t>
            </a:r>
            <a:r>
              <a:rPr lang="es-ES" baseline="0" dirty="0" smtClean="0">
                <a:ea typeface="ＭＳ Ｐゴシック" pitchFamily="34" charset="-128"/>
              </a:rPr>
              <a:t> (</a:t>
            </a:r>
            <a:r>
              <a:rPr lang="es-ES" baseline="0" dirty="0" err="1" smtClean="0">
                <a:ea typeface="ＭＳ Ｐゴシック" pitchFamily="34" charset="-128"/>
              </a:rPr>
              <a:t>by</a:t>
            </a:r>
            <a:r>
              <a:rPr lang="es-ES" baseline="0" dirty="0" smtClean="0">
                <a:ea typeface="ＭＳ Ｐゴシック" pitchFamily="34" charset="-128"/>
              </a:rPr>
              <a:t> </a:t>
            </a:r>
            <a:r>
              <a:rPr lang="es-ES" baseline="0" dirty="0" err="1" smtClean="0">
                <a:ea typeface="ＭＳ Ｐゴシック" pitchFamily="34" charset="-128"/>
              </a:rPr>
              <a:t>phone</a:t>
            </a:r>
            <a:r>
              <a:rPr lang="es-ES" baseline="0" dirty="0" smtClean="0">
                <a:ea typeface="ＭＳ Ｐゴシック" pitchFamily="34" charset="-128"/>
              </a:rPr>
              <a:t>, </a:t>
            </a:r>
            <a:r>
              <a:rPr lang="es-ES" baseline="0" dirty="0" err="1" smtClean="0">
                <a:ea typeface="ＭＳ Ｐゴシック" pitchFamily="34" charset="-128"/>
              </a:rPr>
              <a:t>by</a:t>
            </a:r>
            <a:r>
              <a:rPr lang="es-ES" baseline="0" dirty="0" smtClean="0">
                <a:ea typeface="ＭＳ Ｐゴシック" pitchFamily="34" charset="-128"/>
              </a:rPr>
              <a:t> email, </a:t>
            </a:r>
            <a:r>
              <a:rPr lang="es-ES" baseline="0" dirty="0" err="1" smtClean="0">
                <a:ea typeface="ＭＳ Ｐゴシック" pitchFamily="34" charset="-128"/>
              </a:rPr>
              <a:t>by</a:t>
            </a:r>
            <a:r>
              <a:rPr lang="es-ES" baseline="0" dirty="0" smtClean="0">
                <a:ea typeface="ＭＳ Ｐゴシック" pitchFamily="34" charset="-128"/>
              </a:rPr>
              <a:t> </a:t>
            </a:r>
            <a:r>
              <a:rPr lang="es-ES" baseline="0" dirty="0" err="1" smtClean="0">
                <a:ea typeface="ＭＳ Ｐゴシック" pitchFamily="34" charset="-128"/>
              </a:rPr>
              <a:t>remote</a:t>
            </a:r>
            <a:r>
              <a:rPr lang="es-ES" baseline="0" dirty="0" smtClean="0">
                <a:ea typeface="ＭＳ Ｐゴシック" pitchFamily="34" charset="-128"/>
              </a:rPr>
              <a:t>, </a:t>
            </a:r>
            <a:r>
              <a:rPr lang="es-ES" baseline="0" dirty="0" err="1" smtClean="0">
                <a:ea typeface="ＭＳ Ｐゴシック" pitchFamily="34" charset="-128"/>
              </a:rPr>
              <a:t>or</a:t>
            </a:r>
            <a:r>
              <a:rPr lang="es-ES" baseline="0" dirty="0" smtClean="0">
                <a:ea typeface="ＭＳ Ｐゴシック" pitchFamily="34" charset="-128"/>
              </a:rPr>
              <a:t> </a:t>
            </a:r>
            <a:r>
              <a:rPr lang="es-ES" baseline="0" dirty="0" err="1" smtClean="0">
                <a:ea typeface="ＭＳ Ｐゴシック" pitchFamily="34" charset="-128"/>
              </a:rPr>
              <a:t>even</a:t>
            </a:r>
            <a:r>
              <a:rPr lang="es-ES" baseline="0" dirty="0" smtClean="0">
                <a:ea typeface="ＭＳ Ｐゴシック" pitchFamily="34" charset="-128"/>
              </a:rPr>
              <a:t> in situ). And </a:t>
            </a:r>
            <a:r>
              <a:rPr lang="es-ES" baseline="0" dirty="0" err="1" smtClean="0">
                <a:ea typeface="ＭＳ Ｐゴシック" pitchFamily="34" charset="-128"/>
              </a:rPr>
              <a:t>she</a:t>
            </a:r>
            <a:r>
              <a:rPr lang="es-ES" baseline="0" dirty="0" smtClean="0">
                <a:ea typeface="ＭＳ Ｐゴシック" pitchFamily="34" charset="-128"/>
              </a:rPr>
              <a:t> </a:t>
            </a:r>
            <a:r>
              <a:rPr lang="es-ES" baseline="0" dirty="0" err="1" smtClean="0">
                <a:ea typeface="ＭＳ Ｐゴシック" pitchFamily="34" charset="-128"/>
              </a:rPr>
              <a:t>is</a:t>
            </a:r>
            <a:r>
              <a:rPr lang="es-ES" baseline="0" dirty="0" smtClean="0">
                <a:ea typeface="ＭＳ Ｐゴシック" pitchFamily="34" charset="-128"/>
              </a:rPr>
              <a:t> </a:t>
            </a:r>
            <a:r>
              <a:rPr lang="es-ES" baseline="0" dirty="0" err="1" smtClean="0">
                <a:ea typeface="ＭＳ Ｐゴシック" pitchFamily="34" charset="-128"/>
              </a:rPr>
              <a:t>also</a:t>
            </a:r>
            <a:r>
              <a:rPr lang="es-ES" baseline="0" dirty="0" smtClean="0">
                <a:ea typeface="ＭＳ Ｐゴシック" pitchFamily="34" charset="-128"/>
              </a:rPr>
              <a:t> </a:t>
            </a:r>
            <a:r>
              <a:rPr lang="es-ES" baseline="0" dirty="0" err="1" smtClean="0">
                <a:ea typeface="ＭＳ Ｐゴシック" pitchFamily="34" charset="-128"/>
              </a:rPr>
              <a:t>the</a:t>
            </a:r>
            <a:r>
              <a:rPr lang="es-ES" baseline="0" dirty="0" smtClean="0">
                <a:ea typeface="ＭＳ Ｐゴシック" pitchFamily="34" charset="-128"/>
              </a:rPr>
              <a:t> e-</a:t>
            </a:r>
            <a:r>
              <a:rPr lang="es-ES" baseline="0" dirty="0" err="1" smtClean="0">
                <a:ea typeface="ＭＳ Ｐゴシック" pitchFamily="34" charset="-128"/>
              </a:rPr>
              <a:t>learning</a:t>
            </a:r>
            <a:r>
              <a:rPr lang="es-ES" baseline="0" dirty="0" smtClean="0">
                <a:ea typeface="ＭＳ Ｐゴシック" pitchFamily="34" charset="-128"/>
              </a:rPr>
              <a:t> manager, so </a:t>
            </a:r>
            <a:r>
              <a:rPr lang="es-ES" baseline="0" dirty="0" err="1" smtClean="0">
                <a:ea typeface="ＭＳ Ｐゴシック" pitchFamily="34" charset="-128"/>
              </a:rPr>
              <a:t>she</a:t>
            </a:r>
            <a:r>
              <a:rPr lang="es-ES" baseline="0" dirty="0" smtClean="0">
                <a:ea typeface="ＭＳ Ｐゴシック" pitchFamily="34" charset="-128"/>
              </a:rPr>
              <a:t> </a:t>
            </a:r>
            <a:r>
              <a:rPr lang="es-ES" baseline="0" dirty="0" err="1" smtClean="0">
                <a:ea typeface="ＭＳ Ｐゴシック" pitchFamily="34" charset="-128"/>
              </a:rPr>
              <a:t>will</a:t>
            </a:r>
            <a:r>
              <a:rPr lang="es-ES" baseline="0" dirty="0" smtClean="0">
                <a:ea typeface="ＭＳ Ｐゴシック" pitchFamily="34" charset="-128"/>
              </a:rPr>
              <a:t> be in </a:t>
            </a:r>
            <a:r>
              <a:rPr lang="es-ES" baseline="0" dirty="0" err="1" smtClean="0">
                <a:ea typeface="ＭＳ Ｐゴシック" pitchFamily="34" charset="-128"/>
              </a:rPr>
              <a:t>charge</a:t>
            </a:r>
            <a:r>
              <a:rPr lang="es-ES" baseline="0" dirty="0" smtClean="0">
                <a:ea typeface="ＭＳ Ｐゴシック" pitchFamily="34" charset="-128"/>
              </a:rPr>
              <a:t> </a:t>
            </a:r>
            <a:r>
              <a:rPr lang="es-ES" baseline="0" dirty="0" err="1" smtClean="0">
                <a:ea typeface="ＭＳ Ｐゴシック" pitchFamily="34" charset="-128"/>
              </a:rPr>
              <a:t>to</a:t>
            </a:r>
            <a:r>
              <a:rPr lang="es-ES" baseline="0" dirty="0" smtClean="0">
                <a:ea typeface="ＭＳ Ｐゴシック" pitchFamily="34" charset="-128"/>
              </a:rPr>
              <a:t> </a:t>
            </a:r>
            <a:r>
              <a:rPr lang="es-ES" baseline="0" dirty="0" err="1" smtClean="0">
                <a:ea typeface="ＭＳ Ｐゴシック" pitchFamily="34" charset="-128"/>
              </a:rPr>
              <a:t>tell</a:t>
            </a:r>
            <a:r>
              <a:rPr lang="es-ES" baseline="0" dirty="0" smtClean="0">
                <a:ea typeface="ＭＳ Ｐゴシック" pitchFamily="34" charset="-128"/>
              </a:rPr>
              <a:t> </a:t>
            </a:r>
            <a:r>
              <a:rPr lang="es-ES" baseline="0" dirty="0" err="1" smtClean="0">
                <a:ea typeface="ＭＳ Ｐゴシック" pitchFamily="34" charset="-128"/>
              </a:rPr>
              <a:t>you</a:t>
            </a:r>
            <a:r>
              <a:rPr lang="es-ES" baseline="0" dirty="0" smtClean="0">
                <a:ea typeface="ＭＳ Ｐゴシック" pitchFamily="34" charset="-128"/>
              </a:rPr>
              <a:t> more </a:t>
            </a:r>
            <a:r>
              <a:rPr lang="es-ES" baseline="0" dirty="0" err="1" smtClean="0">
                <a:ea typeface="ＭＳ Ｐゴシック" pitchFamily="34" charset="-128"/>
              </a:rPr>
              <a:t>about</a:t>
            </a:r>
            <a:r>
              <a:rPr lang="es-ES" baseline="0" dirty="0" smtClean="0">
                <a:ea typeface="ＭＳ Ｐゴシック" pitchFamily="34" charset="-128"/>
              </a:rPr>
              <a:t> </a:t>
            </a:r>
            <a:r>
              <a:rPr lang="es-ES" baseline="0" dirty="0" err="1" smtClean="0">
                <a:ea typeface="ＭＳ Ｐゴシック" pitchFamily="34" charset="-128"/>
              </a:rPr>
              <a:t>this</a:t>
            </a:r>
            <a:r>
              <a:rPr lang="es-ES" baseline="0" dirty="0" smtClean="0">
                <a:ea typeface="ＭＳ Ｐゴシック" pitchFamily="34" charset="-128"/>
              </a:rPr>
              <a:t> </a:t>
            </a:r>
            <a:r>
              <a:rPr lang="es-ES" baseline="0" dirty="0" err="1" smtClean="0">
                <a:ea typeface="ＭＳ Ｐゴシック" pitchFamily="34" charset="-128"/>
              </a:rPr>
              <a:t>topic</a:t>
            </a:r>
            <a:r>
              <a:rPr lang="es-ES" baseline="0" dirty="0" smtClean="0">
                <a:ea typeface="ＭＳ Ｐゴシック" pitchFamily="34" charset="-128"/>
              </a:rPr>
              <a:t> </a:t>
            </a:r>
            <a:r>
              <a:rPr lang="es-ES" baseline="0" dirty="0" err="1" smtClean="0">
                <a:ea typeface="ＭＳ Ｐゴシック" pitchFamily="34" charset="-128"/>
              </a:rPr>
              <a:t>tomorrow</a:t>
            </a:r>
            <a:r>
              <a:rPr lang="es-ES" baseline="0" dirty="0" smtClean="0">
                <a:ea typeface="ＭＳ Ｐゴシック" pitchFamily="34" charset="-128"/>
              </a:rPr>
              <a:t>. </a:t>
            </a:r>
            <a:r>
              <a:rPr lang="es-ES" baseline="0" dirty="0" err="1" smtClean="0">
                <a:ea typeface="ＭＳ Ｐゴシック" pitchFamily="34" charset="-128"/>
              </a:rPr>
              <a:t>Then</a:t>
            </a:r>
            <a:r>
              <a:rPr lang="es-ES" baseline="0" dirty="0" smtClean="0">
                <a:ea typeface="ＭＳ Ｐゴシック" pitchFamily="34" charset="-128"/>
              </a:rPr>
              <a:t>, </a:t>
            </a:r>
            <a:r>
              <a:rPr lang="es-ES" baseline="0" dirty="0" err="1" smtClean="0">
                <a:ea typeface="ＭＳ Ｐゴシック" pitchFamily="34" charset="-128"/>
              </a:rPr>
              <a:t>we</a:t>
            </a:r>
            <a:r>
              <a:rPr lang="es-ES" baseline="0" dirty="0" smtClean="0">
                <a:ea typeface="ＭＳ Ｐゴシック" pitchFamily="34" charset="-128"/>
              </a:rPr>
              <a:t> </a:t>
            </a:r>
            <a:r>
              <a:rPr lang="es-ES" baseline="0" dirty="0" err="1" smtClean="0">
                <a:ea typeface="ＭＳ Ｐゴシック" pitchFamily="34" charset="-128"/>
              </a:rPr>
              <a:t>have</a:t>
            </a:r>
            <a:r>
              <a:rPr lang="es-ES" baseline="0" dirty="0" smtClean="0">
                <a:ea typeface="ＭＳ Ｐゴシック" pitchFamily="34" charset="-128"/>
              </a:rPr>
              <a:t> Santiago </a:t>
            </a:r>
            <a:r>
              <a:rPr lang="es-ES" baseline="0" dirty="0" err="1" smtClean="0">
                <a:ea typeface="ＭＳ Ｐゴシック" pitchFamily="34" charset="-128"/>
              </a:rPr>
              <a:t>whose</a:t>
            </a:r>
            <a:r>
              <a:rPr lang="es-ES" baseline="0" dirty="0" smtClean="0">
                <a:ea typeface="ＭＳ Ｐゴシック" pitchFamily="34" charset="-128"/>
              </a:rPr>
              <a:t> </a:t>
            </a:r>
            <a:r>
              <a:rPr lang="es-ES" baseline="0" dirty="0" err="1" smtClean="0">
                <a:ea typeface="ＭＳ Ｐゴシック" pitchFamily="34" charset="-128"/>
              </a:rPr>
              <a:t>tasks</a:t>
            </a:r>
            <a:r>
              <a:rPr lang="es-ES" baseline="0" dirty="0" smtClean="0">
                <a:ea typeface="ＭＳ Ｐゴシック" pitchFamily="34" charset="-128"/>
              </a:rPr>
              <a:t> are </a:t>
            </a:r>
            <a:r>
              <a:rPr lang="es-ES" baseline="0" dirty="0" err="1" smtClean="0">
                <a:ea typeface="ＭＳ Ｐゴシック" pitchFamily="34" charset="-128"/>
              </a:rPr>
              <a:t>programing</a:t>
            </a:r>
            <a:r>
              <a:rPr lang="es-ES" baseline="0" dirty="0" smtClean="0">
                <a:ea typeface="ＭＳ Ｐゴシック" pitchFamily="34" charset="-128"/>
              </a:rPr>
              <a:t> and </a:t>
            </a:r>
            <a:r>
              <a:rPr lang="es-ES" baseline="0" dirty="0" err="1" smtClean="0">
                <a:ea typeface="ＭＳ Ｐゴシック" pitchFamily="34" charset="-128"/>
              </a:rPr>
              <a:t>maintaining</a:t>
            </a:r>
            <a:r>
              <a:rPr lang="es-ES" baseline="0" dirty="0" smtClean="0">
                <a:ea typeface="ＭＳ Ｐゴシック" pitchFamily="34" charset="-128"/>
              </a:rPr>
              <a:t> </a:t>
            </a:r>
            <a:r>
              <a:rPr lang="es-ES" baseline="0" dirty="0" err="1" smtClean="0">
                <a:ea typeface="ＭＳ Ｐゴシック" pitchFamily="34" charset="-128"/>
              </a:rPr>
              <a:t>the</a:t>
            </a:r>
            <a:r>
              <a:rPr lang="es-ES" baseline="0" dirty="0" smtClean="0">
                <a:ea typeface="ＭＳ Ｐゴシック" pitchFamily="34" charset="-128"/>
              </a:rPr>
              <a:t> </a:t>
            </a:r>
            <a:r>
              <a:rPr lang="es-ES" baseline="0" dirty="0" err="1" smtClean="0">
                <a:ea typeface="ＭＳ Ｐゴシック" pitchFamily="34" charset="-128"/>
              </a:rPr>
              <a:t>informatic</a:t>
            </a:r>
            <a:r>
              <a:rPr lang="es-ES" baseline="0" dirty="0" smtClean="0">
                <a:ea typeface="ＭＳ Ｐゴシック" pitchFamily="34" charset="-128"/>
              </a:rPr>
              <a:t> </a:t>
            </a:r>
            <a:r>
              <a:rPr lang="es-ES" baseline="0" dirty="0" err="1" smtClean="0">
                <a:ea typeface="ＭＳ Ｐゴシック" pitchFamily="34" charset="-128"/>
              </a:rPr>
              <a:t>infraestructe</a:t>
            </a:r>
            <a:r>
              <a:rPr lang="es-ES" baseline="0" dirty="0" smtClean="0">
                <a:ea typeface="ＭＳ Ｐゴシック" pitchFamily="34" charset="-128"/>
              </a:rPr>
              <a:t>, </a:t>
            </a:r>
            <a:r>
              <a:rPr lang="es-ES" baseline="0" dirty="0" err="1" smtClean="0">
                <a:ea typeface="ＭＳ Ｐゴシック" pitchFamily="34" charset="-128"/>
              </a:rPr>
              <a:t>among</a:t>
            </a:r>
            <a:r>
              <a:rPr lang="es-ES" baseline="0" dirty="0" smtClean="0">
                <a:ea typeface="ＭＳ Ｐゴシック" pitchFamily="34" charset="-128"/>
              </a:rPr>
              <a:t> </a:t>
            </a:r>
            <a:r>
              <a:rPr lang="es-ES" baseline="0" dirty="0" err="1" smtClean="0">
                <a:ea typeface="ＭＳ Ｐゴシック" pitchFamily="34" charset="-128"/>
              </a:rPr>
              <a:t>others</a:t>
            </a:r>
            <a:r>
              <a:rPr lang="es-ES" baseline="0" dirty="0" smtClean="0">
                <a:ea typeface="ＭＳ Ｐゴシック" pitchFamily="34" charset="-128"/>
              </a:rPr>
              <a:t>. </a:t>
            </a:r>
            <a:r>
              <a:rPr lang="es-ES" baseline="0" dirty="0" err="1" smtClean="0">
                <a:ea typeface="ＭＳ Ｐゴシック" pitchFamily="34" charset="-128"/>
              </a:rPr>
              <a:t>Later</a:t>
            </a:r>
            <a:r>
              <a:rPr lang="es-ES" baseline="0" dirty="0" smtClean="0">
                <a:ea typeface="ＭＳ Ｐゴシック" pitchFamily="34" charset="-128"/>
              </a:rPr>
              <a:t> </a:t>
            </a:r>
            <a:r>
              <a:rPr lang="es-ES" baseline="0" dirty="0" err="1" smtClean="0">
                <a:ea typeface="ＭＳ Ｐゴシック" pitchFamily="34" charset="-128"/>
              </a:rPr>
              <a:t>I’ll</a:t>
            </a:r>
            <a:r>
              <a:rPr lang="es-ES" baseline="0" dirty="0" smtClean="0">
                <a:ea typeface="ＭＳ Ｐゴシック" pitchFamily="34" charset="-128"/>
              </a:rPr>
              <a:t> </a:t>
            </a:r>
            <a:r>
              <a:rPr lang="es-ES" baseline="0" dirty="0" err="1" smtClean="0">
                <a:ea typeface="ＭＳ Ｐゴシック" pitchFamily="34" charset="-128"/>
              </a:rPr>
              <a:t>go</a:t>
            </a:r>
            <a:r>
              <a:rPr lang="es-ES" baseline="0" dirty="0" smtClean="0">
                <a:ea typeface="ＭＳ Ｐゴシック" pitchFamily="34" charset="-128"/>
              </a:rPr>
              <a:t> a bit </a:t>
            </a:r>
            <a:r>
              <a:rPr lang="es-ES" baseline="0" dirty="0" err="1" smtClean="0">
                <a:ea typeface="ＭＳ Ｐゴシック" pitchFamily="34" charset="-128"/>
              </a:rPr>
              <a:t>deepr</a:t>
            </a:r>
            <a:r>
              <a:rPr lang="es-ES" baseline="0" dirty="0" smtClean="0">
                <a:ea typeface="ＭＳ Ｐゴシック" pitchFamily="34" charset="-128"/>
              </a:rPr>
              <a:t> in </a:t>
            </a:r>
            <a:r>
              <a:rPr lang="es-ES" baseline="0" dirty="0" err="1" smtClean="0">
                <a:ea typeface="ＭＳ Ｐゴシック" pitchFamily="34" charset="-128"/>
              </a:rPr>
              <a:t>this</a:t>
            </a:r>
            <a:r>
              <a:rPr lang="es-ES" baseline="0" dirty="0" smtClean="0">
                <a:ea typeface="ＭＳ Ｐゴシック" pitchFamily="34" charset="-128"/>
              </a:rPr>
              <a:t> </a:t>
            </a:r>
            <a:r>
              <a:rPr lang="es-ES" baseline="0" dirty="0" err="1" smtClean="0">
                <a:ea typeface="ＭＳ Ｐゴシック" pitchFamily="34" charset="-128"/>
              </a:rPr>
              <a:t>topic</a:t>
            </a:r>
            <a:r>
              <a:rPr lang="es-ES" baseline="0" dirty="0" smtClean="0">
                <a:ea typeface="ＭＳ Ｐゴシック" pitchFamily="34" charset="-128"/>
              </a:rPr>
              <a:t>. And me, </a:t>
            </a:r>
            <a:r>
              <a:rPr lang="es-ES" baseline="0" dirty="0" err="1" smtClean="0">
                <a:ea typeface="ＭＳ Ｐゴシック" pitchFamily="34" charset="-128"/>
              </a:rPr>
              <a:t>that</a:t>
            </a:r>
            <a:r>
              <a:rPr lang="es-ES" baseline="0" dirty="0" smtClean="0">
                <a:ea typeface="ＭＳ Ｐゴシック" pitchFamily="34" charset="-128"/>
              </a:rPr>
              <a:t> I </a:t>
            </a:r>
            <a:r>
              <a:rPr lang="es-ES" baseline="0" dirty="0" err="1" smtClean="0">
                <a:ea typeface="ＭＳ Ｐゴシック" pitchFamily="34" charset="-128"/>
              </a:rPr>
              <a:t>deal</a:t>
            </a:r>
            <a:r>
              <a:rPr lang="es-ES" baseline="0" dirty="0" smtClean="0">
                <a:ea typeface="ＭＳ Ｐゴシック" pitchFamily="34" charset="-128"/>
              </a:rPr>
              <a:t> </a:t>
            </a:r>
            <a:r>
              <a:rPr lang="es-ES" baseline="0" dirty="0" err="1" smtClean="0">
                <a:ea typeface="ＭＳ Ｐゴシック" pitchFamily="34" charset="-128"/>
              </a:rPr>
              <a:t>with</a:t>
            </a:r>
            <a:r>
              <a:rPr lang="es-ES" baseline="0" dirty="0" smtClean="0">
                <a:ea typeface="ＭＳ Ｐゴシック" pitchFamily="34" charset="-128"/>
              </a:rPr>
              <a:t> </a:t>
            </a:r>
            <a:r>
              <a:rPr lang="es-ES" baseline="0" dirty="0" err="1" smtClean="0">
                <a:ea typeface="ＭＳ Ｐゴシック" pitchFamily="34" charset="-128"/>
              </a:rPr>
              <a:t>the</a:t>
            </a:r>
            <a:r>
              <a:rPr lang="es-ES" baseline="0" dirty="0" smtClean="0">
                <a:ea typeface="ＭＳ Ｐゴシック" pitchFamily="34" charset="-128"/>
              </a:rPr>
              <a:t> </a:t>
            </a:r>
            <a:r>
              <a:rPr lang="es-ES" baseline="0" dirty="0" err="1" smtClean="0">
                <a:ea typeface="ＭＳ Ｐゴシック" pitchFamily="34" charset="-128"/>
              </a:rPr>
              <a:t>content</a:t>
            </a:r>
            <a:r>
              <a:rPr lang="es-ES" baseline="0" dirty="0" smtClean="0">
                <a:ea typeface="ＭＳ Ｐゴシック" pitchFamily="34" charset="-128"/>
              </a:rPr>
              <a:t> of </a:t>
            </a:r>
            <a:r>
              <a:rPr lang="es-ES" baseline="0" dirty="0" err="1" smtClean="0">
                <a:ea typeface="ＭＳ Ｐゴシック" pitchFamily="34" charset="-128"/>
              </a:rPr>
              <a:t>the</a:t>
            </a:r>
            <a:r>
              <a:rPr lang="es-ES" baseline="0" dirty="0" smtClean="0">
                <a:ea typeface="ＭＳ Ｐゴシック" pitchFamily="34" charset="-128"/>
              </a:rPr>
              <a:t> web page and </a:t>
            </a:r>
            <a:r>
              <a:rPr lang="es-ES" baseline="0" dirty="0" err="1" smtClean="0">
                <a:ea typeface="ＭＳ Ｐゴシック" pitchFamily="34" charset="-128"/>
              </a:rPr>
              <a:t>the</a:t>
            </a:r>
            <a:r>
              <a:rPr lang="es-ES" baseline="0" dirty="0" smtClean="0">
                <a:ea typeface="ＭＳ Ｐゴシック" pitchFamily="34" charset="-128"/>
              </a:rPr>
              <a:t> </a:t>
            </a:r>
            <a:r>
              <a:rPr lang="es-ES" baseline="0" dirty="0" err="1" smtClean="0">
                <a:ea typeface="ＭＳ Ｐゴシック" pitchFamily="34" charset="-128"/>
              </a:rPr>
              <a:t>coordination</a:t>
            </a:r>
            <a:r>
              <a:rPr lang="es-ES" baseline="0" dirty="0" smtClean="0">
                <a:ea typeface="ＭＳ Ｐゴシック" pitchFamily="34" charset="-128"/>
              </a:rPr>
              <a:t> of </a:t>
            </a:r>
            <a:r>
              <a:rPr lang="es-ES" baseline="0" dirty="0" err="1" smtClean="0">
                <a:ea typeface="ＭＳ Ｐゴシック" pitchFamily="34" charset="-128"/>
              </a:rPr>
              <a:t>our</a:t>
            </a:r>
            <a:r>
              <a:rPr lang="es-ES" baseline="0" dirty="0" smtClean="0">
                <a:ea typeface="ＭＳ Ｐゴシック" pitchFamily="34" charset="-128"/>
              </a:rPr>
              <a:t> training </a:t>
            </a:r>
            <a:r>
              <a:rPr lang="es-ES" baseline="0" dirty="0" err="1" smtClean="0">
                <a:ea typeface="ＭＳ Ｐゴシック" pitchFamily="34" charset="-128"/>
              </a:rPr>
              <a:t>courses</a:t>
            </a:r>
            <a:r>
              <a:rPr lang="es-ES" baseline="0" dirty="0" smtClean="0">
                <a:ea typeface="ＭＳ Ｐゴシック" pitchFamily="34" charset="-128"/>
              </a:rPr>
              <a:t>. </a:t>
            </a:r>
            <a:r>
              <a:rPr lang="es-ES" baseline="0" dirty="0" err="1" smtClean="0">
                <a:ea typeface="ＭＳ Ｐゴシック" pitchFamily="34" charset="-128"/>
              </a:rPr>
              <a:t>We</a:t>
            </a:r>
            <a:r>
              <a:rPr lang="es-ES" baseline="0" dirty="0" smtClean="0">
                <a:ea typeface="ＭＳ Ｐゴシック" pitchFamily="34" charset="-128"/>
              </a:rPr>
              <a:t> </a:t>
            </a:r>
            <a:r>
              <a:rPr lang="es-ES" baseline="0" dirty="0" err="1" smtClean="0">
                <a:ea typeface="ＭＳ Ｐゴシック" pitchFamily="34" charset="-128"/>
              </a:rPr>
              <a:t>used</a:t>
            </a:r>
            <a:r>
              <a:rPr lang="es-ES" baseline="0" dirty="0" smtClean="0">
                <a:ea typeface="ＭＳ Ｐゴシック" pitchFamily="34" charset="-128"/>
              </a:rPr>
              <a:t> </a:t>
            </a:r>
            <a:r>
              <a:rPr lang="es-ES" baseline="0" dirty="0" err="1" smtClean="0">
                <a:ea typeface="ＭＳ Ｐゴシック" pitchFamily="34" charset="-128"/>
              </a:rPr>
              <a:t>to</a:t>
            </a:r>
            <a:r>
              <a:rPr lang="es-ES" baseline="0" dirty="0" smtClean="0">
                <a:ea typeface="ＭＳ Ｐゴシック" pitchFamily="34" charset="-128"/>
              </a:rPr>
              <a:t> </a:t>
            </a:r>
            <a:r>
              <a:rPr lang="es-ES" baseline="0" dirty="0" err="1" smtClean="0">
                <a:ea typeface="ＭＳ Ｐゴシック" pitchFamily="34" charset="-128"/>
              </a:rPr>
              <a:t>be</a:t>
            </a:r>
            <a:r>
              <a:rPr lang="es-ES" baseline="0" dirty="0" smtClean="0">
                <a:ea typeface="ＭＳ Ｐゴシック" pitchFamily="34" charset="-128"/>
              </a:rPr>
              <a:t> more </a:t>
            </a:r>
            <a:r>
              <a:rPr lang="es-ES" baseline="0" dirty="0" err="1" smtClean="0">
                <a:ea typeface="ＭＳ Ｐゴシック" pitchFamily="34" charset="-128"/>
              </a:rPr>
              <a:t>people</a:t>
            </a:r>
            <a:r>
              <a:rPr lang="es-ES" baseline="0" dirty="0" smtClean="0">
                <a:ea typeface="ＭＳ Ｐゴシック" pitchFamily="34" charset="-128"/>
              </a:rPr>
              <a:t> </a:t>
            </a:r>
            <a:r>
              <a:rPr lang="es-ES" baseline="0" dirty="0" err="1" smtClean="0">
                <a:ea typeface="ＭＳ Ｐゴシック" pitchFamily="34" charset="-128"/>
              </a:rPr>
              <a:t>but</a:t>
            </a:r>
            <a:r>
              <a:rPr lang="es-ES" baseline="0" dirty="0" smtClean="0">
                <a:ea typeface="ＭＳ Ｐゴシック" pitchFamily="34" charset="-128"/>
              </a:rPr>
              <a:t> </a:t>
            </a:r>
            <a:r>
              <a:rPr lang="es-ES" baseline="0" dirty="0" err="1" smtClean="0">
                <a:ea typeface="ＭＳ Ｐゴシック" pitchFamily="34" charset="-128"/>
              </a:rPr>
              <a:t>right</a:t>
            </a:r>
            <a:r>
              <a:rPr lang="es-ES" baseline="0" dirty="0" smtClean="0">
                <a:ea typeface="ＭＳ Ｐゴシック" pitchFamily="34" charset="-128"/>
              </a:rPr>
              <a:t> </a:t>
            </a:r>
            <a:r>
              <a:rPr lang="es-ES" baseline="0" dirty="0" err="1" smtClean="0">
                <a:ea typeface="ＭＳ Ｐゴシック" pitchFamily="34" charset="-128"/>
              </a:rPr>
              <a:t>now</a:t>
            </a:r>
            <a:r>
              <a:rPr lang="es-ES" baseline="0" dirty="0" smtClean="0">
                <a:ea typeface="ＭＳ Ｐゴシック" pitchFamily="34" charset="-128"/>
              </a:rPr>
              <a:t> </a:t>
            </a:r>
            <a:r>
              <a:rPr lang="es-ES" baseline="0" dirty="0" err="1" smtClean="0">
                <a:ea typeface="ＭＳ Ｐゴシック" pitchFamily="34" charset="-128"/>
              </a:rPr>
              <a:t>we</a:t>
            </a:r>
            <a:r>
              <a:rPr lang="es-ES" baseline="0" dirty="0" smtClean="0">
                <a:ea typeface="ＭＳ Ｐゴシック" pitchFamily="34" charset="-128"/>
              </a:rPr>
              <a:t> are </a:t>
            </a:r>
            <a:r>
              <a:rPr lang="es-ES" baseline="0" dirty="0" err="1" smtClean="0">
                <a:ea typeface="ＭＳ Ｐゴシック" pitchFamily="34" charset="-128"/>
              </a:rPr>
              <a:t>just</a:t>
            </a:r>
            <a:r>
              <a:rPr lang="es-ES" baseline="0" dirty="0" smtClean="0">
                <a:ea typeface="ＭＳ Ｐゴシック" pitchFamily="34" charset="-128"/>
              </a:rPr>
              <a:t> </a:t>
            </a:r>
            <a:r>
              <a:rPr lang="es-ES" baseline="0" dirty="0" err="1" smtClean="0">
                <a:ea typeface="ＭＳ Ｐゴシック" pitchFamily="34" charset="-128"/>
              </a:rPr>
              <a:t>this</a:t>
            </a:r>
            <a:r>
              <a:rPr lang="es-ES" baseline="0" dirty="0" smtClean="0">
                <a:ea typeface="ＭＳ Ｐゴシック" pitchFamily="34" charset="-128"/>
              </a:rPr>
              <a:t>. </a:t>
            </a:r>
            <a:r>
              <a:rPr lang="es-ES" baseline="0" dirty="0" err="1" smtClean="0">
                <a:ea typeface="ＭＳ Ｐゴシック" pitchFamily="34" charset="-128"/>
              </a:rPr>
              <a:t>We</a:t>
            </a:r>
            <a:r>
              <a:rPr lang="es-ES" baseline="0" dirty="0" smtClean="0">
                <a:ea typeface="ＭＳ Ｐゴシック" pitchFamily="34" charset="-128"/>
              </a:rPr>
              <a:t> hope </a:t>
            </a:r>
            <a:r>
              <a:rPr lang="es-ES" baseline="0" dirty="0" err="1" smtClean="0">
                <a:ea typeface="ＭＳ Ｐゴシック" pitchFamily="34" charset="-128"/>
              </a:rPr>
              <a:t>to</a:t>
            </a:r>
            <a:r>
              <a:rPr lang="es-ES" baseline="0" dirty="0" smtClean="0">
                <a:ea typeface="ＭＳ Ｐゴシック" pitchFamily="34" charset="-128"/>
              </a:rPr>
              <a:t> </a:t>
            </a:r>
            <a:r>
              <a:rPr lang="es-ES" baseline="0" dirty="0" err="1" smtClean="0">
                <a:ea typeface="ＭＳ Ｐゴシック" pitchFamily="34" charset="-128"/>
              </a:rPr>
              <a:t>include</a:t>
            </a:r>
            <a:r>
              <a:rPr lang="es-ES" baseline="0" dirty="0" smtClean="0">
                <a:ea typeface="ＭＳ Ｐゴシック" pitchFamily="34" charset="-128"/>
              </a:rPr>
              <a:t> a </a:t>
            </a:r>
            <a:r>
              <a:rPr lang="es-ES" baseline="0" dirty="0" err="1" smtClean="0">
                <a:ea typeface="ＭＳ Ｐゴシック" pitchFamily="34" charset="-128"/>
              </a:rPr>
              <a:t>project</a:t>
            </a:r>
            <a:r>
              <a:rPr lang="es-ES" baseline="0" dirty="0" smtClean="0">
                <a:ea typeface="ＭＳ Ｐゴシック" pitchFamily="34" charset="-128"/>
              </a:rPr>
              <a:t> </a:t>
            </a:r>
            <a:r>
              <a:rPr lang="es-ES" baseline="0" dirty="0" err="1" smtClean="0">
                <a:ea typeface="ＭＳ Ｐゴシック" pitchFamily="34" charset="-128"/>
              </a:rPr>
              <a:t>coordinator</a:t>
            </a:r>
            <a:r>
              <a:rPr lang="es-ES" baseline="0" dirty="0" smtClean="0">
                <a:ea typeface="ＭＳ Ｐゴシック" pitchFamily="34" charset="-128"/>
              </a:rPr>
              <a:t> </a:t>
            </a:r>
            <a:r>
              <a:rPr lang="es-ES" baseline="0" dirty="0" err="1" smtClean="0">
                <a:ea typeface="ＭＳ Ｐゴシック" pitchFamily="34" charset="-128"/>
              </a:rPr>
              <a:t>soon</a:t>
            </a:r>
            <a:r>
              <a:rPr lang="es-ES" baseline="0" dirty="0" smtClean="0">
                <a:ea typeface="ＭＳ Ｐゴシック" pitchFamily="34" charset="-128"/>
              </a:rPr>
              <a:t>.</a:t>
            </a:r>
          </a:p>
          <a:p>
            <a:pPr eaLnBrk="1" hangingPunct="1"/>
            <a:endParaRPr lang="es-ES" baseline="0" dirty="0" smtClean="0">
              <a:ea typeface="ＭＳ Ｐゴシック" pitchFamily="34" charset="-128"/>
            </a:endParaRPr>
          </a:p>
          <a:p>
            <a:pPr eaLnBrk="1" hangingPunct="1"/>
            <a:r>
              <a:rPr lang="es-ES" baseline="0" dirty="0" smtClean="0">
                <a:ea typeface="ＭＳ Ｐゴシック" pitchFamily="34" charset="-128"/>
              </a:rPr>
              <a:t>And </a:t>
            </a:r>
            <a:r>
              <a:rPr lang="es-ES" baseline="0" dirty="0" err="1" smtClean="0">
                <a:ea typeface="ＭＳ Ｐゴシック" pitchFamily="34" charset="-128"/>
              </a:rPr>
              <a:t>on</a:t>
            </a:r>
            <a:r>
              <a:rPr lang="es-ES" baseline="0" dirty="0" smtClean="0">
                <a:ea typeface="ＭＳ Ｐゴシック" pitchFamily="34" charset="-128"/>
              </a:rPr>
              <a:t> </a:t>
            </a:r>
            <a:r>
              <a:rPr lang="es-ES" baseline="0" dirty="0" err="1" smtClean="0">
                <a:ea typeface="ＭＳ Ｐゴシック" pitchFamily="34" charset="-128"/>
              </a:rPr>
              <a:t>the</a:t>
            </a:r>
            <a:r>
              <a:rPr lang="es-ES" baseline="0" dirty="0" smtClean="0">
                <a:ea typeface="ＭＳ Ｐゴシック" pitchFamily="34" charset="-128"/>
              </a:rPr>
              <a:t> </a:t>
            </a:r>
            <a:r>
              <a:rPr lang="es-ES" baseline="0" dirty="0" err="1" smtClean="0">
                <a:ea typeface="ＭＳ Ｐゴシック" pitchFamily="34" charset="-128"/>
              </a:rPr>
              <a:t>other</a:t>
            </a:r>
            <a:r>
              <a:rPr lang="es-ES" baseline="0" dirty="0" smtClean="0">
                <a:ea typeface="ＭＳ Ｐゴシック" pitchFamily="34" charset="-128"/>
              </a:rPr>
              <a:t> </a:t>
            </a:r>
            <a:r>
              <a:rPr lang="es-ES" baseline="0" dirty="0" err="1" smtClean="0">
                <a:ea typeface="ＭＳ Ｐゴシック" pitchFamily="34" charset="-128"/>
              </a:rPr>
              <a:t>side</a:t>
            </a:r>
            <a:r>
              <a:rPr lang="es-ES" baseline="0" dirty="0" smtClean="0">
                <a:ea typeface="ＭＳ Ｐゴシック" pitchFamily="34" charset="-128"/>
              </a:rPr>
              <a:t>, </a:t>
            </a:r>
            <a:r>
              <a:rPr lang="es-ES" baseline="0" dirty="0" err="1" smtClean="0">
                <a:ea typeface="ＭＳ Ｐゴシック" pitchFamily="34" charset="-128"/>
              </a:rPr>
              <a:t>we</a:t>
            </a:r>
            <a:r>
              <a:rPr lang="es-ES" baseline="0" dirty="0" smtClean="0">
                <a:ea typeface="ＭＳ Ｐゴシック" pitchFamily="34" charset="-128"/>
              </a:rPr>
              <a:t> </a:t>
            </a:r>
            <a:r>
              <a:rPr lang="es-ES" baseline="0" dirty="0" err="1" smtClean="0">
                <a:ea typeface="ＭＳ Ｐゴシック" pitchFamily="34" charset="-128"/>
              </a:rPr>
              <a:t>have</a:t>
            </a:r>
            <a:r>
              <a:rPr lang="es-ES" baseline="0" dirty="0" smtClean="0">
                <a:ea typeface="ＭＳ Ｐゴシック" pitchFamily="34" charset="-128"/>
              </a:rPr>
              <a:t> </a:t>
            </a:r>
            <a:r>
              <a:rPr lang="es-ES" baseline="0" dirty="0" err="1" smtClean="0">
                <a:ea typeface="ＭＳ Ｐゴシック" pitchFamily="34" charset="-128"/>
              </a:rPr>
              <a:t>the</a:t>
            </a:r>
            <a:r>
              <a:rPr lang="es-ES" baseline="0" dirty="0" smtClean="0">
                <a:ea typeface="ＭＳ Ｐゴシック" pitchFamily="34" charset="-128"/>
              </a:rPr>
              <a:t> centres and </a:t>
            </a:r>
            <a:r>
              <a:rPr lang="es-ES" baseline="0" dirty="0" err="1" smtClean="0">
                <a:ea typeface="ＭＳ Ｐゴシック" pitchFamily="34" charset="-128"/>
              </a:rPr>
              <a:t>institutions</a:t>
            </a:r>
            <a:r>
              <a:rPr lang="es-ES" baseline="0" dirty="0" smtClean="0">
                <a:ea typeface="ＭＳ Ｐゴシック" pitchFamily="34" charset="-128"/>
              </a:rPr>
              <a:t> </a:t>
            </a:r>
            <a:r>
              <a:rPr lang="es-ES" baseline="0" dirty="0" err="1" smtClean="0">
                <a:ea typeface="ＭＳ Ｐゴシック" pitchFamily="34" charset="-128"/>
              </a:rPr>
              <a:t>who</a:t>
            </a:r>
            <a:r>
              <a:rPr lang="es-ES" baseline="0" dirty="0" smtClean="0">
                <a:ea typeface="ＭＳ Ｐゴシック" pitchFamily="34" charset="-128"/>
              </a:rPr>
              <a:t> </a:t>
            </a:r>
            <a:r>
              <a:rPr lang="es-ES" baseline="0" dirty="0" err="1" smtClean="0">
                <a:ea typeface="ＭＳ Ｐゴシック" pitchFamily="34" charset="-128"/>
              </a:rPr>
              <a:t>participate</a:t>
            </a:r>
            <a:r>
              <a:rPr lang="es-ES" baseline="0" dirty="0" smtClean="0">
                <a:ea typeface="ＭＳ Ｐゴシック" pitchFamily="34" charset="-128"/>
              </a:rPr>
              <a:t> </a:t>
            </a:r>
            <a:r>
              <a:rPr lang="es-ES" baseline="0" dirty="0" err="1" smtClean="0">
                <a:ea typeface="ＭＳ Ｐゴシック" pitchFamily="34" charset="-128"/>
              </a:rPr>
              <a:t>provinding</a:t>
            </a:r>
            <a:r>
              <a:rPr lang="es-ES" baseline="0" dirty="0" smtClean="0">
                <a:ea typeface="ＭＳ Ｐゴシック" pitchFamily="34" charset="-128"/>
              </a:rPr>
              <a:t> data: </a:t>
            </a:r>
            <a:r>
              <a:rPr lang="es-ES" baseline="0" dirty="0" err="1" smtClean="0">
                <a:ea typeface="ＭＳ Ｐゴシック" pitchFamily="34" charset="-128"/>
              </a:rPr>
              <a:t>universities</a:t>
            </a:r>
            <a:r>
              <a:rPr lang="es-ES" baseline="0" dirty="0" smtClean="0">
                <a:ea typeface="ＭＳ Ｐゴシック" pitchFamily="34" charset="-128"/>
              </a:rPr>
              <a:t>, </a:t>
            </a:r>
            <a:r>
              <a:rPr lang="es-ES" baseline="0" dirty="0" err="1" smtClean="0">
                <a:ea typeface="ＭＳ Ｐゴシック" pitchFamily="34" charset="-128"/>
              </a:rPr>
              <a:t>museums</a:t>
            </a:r>
            <a:r>
              <a:rPr lang="es-ES" baseline="0" dirty="0" smtClean="0">
                <a:ea typeface="ＭＳ Ｐゴシック" pitchFamily="34" charset="-128"/>
              </a:rPr>
              <a:t>, </a:t>
            </a:r>
            <a:r>
              <a:rPr lang="es-ES" baseline="0" dirty="0" err="1" smtClean="0">
                <a:ea typeface="ＭＳ Ｐゴシック" pitchFamily="34" charset="-128"/>
              </a:rPr>
              <a:t>ministries</a:t>
            </a:r>
            <a:r>
              <a:rPr lang="es-ES" baseline="0" dirty="0" smtClean="0">
                <a:ea typeface="ＭＳ Ｐゴシック" pitchFamily="34" charset="-128"/>
              </a:rPr>
              <a:t>, </a:t>
            </a:r>
            <a:r>
              <a:rPr lang="es-ES" baseline="0" dirty="0" err="1" smtClean="0">
                <a:ea typeface="ＭＳ Ｐゴシック" pitchFamily="34" charset="-128"/>
              </a:rPr>
              <a:t>public</a:t>
            </a:r>
            <a:r>
              <a:rPr lang="es-ES" baseline="0" dirty="0" smtClean="0">
                <a:ea typeface="ＭＳ Ｐゴシック" pitchFamily="34" charset="-128"/>
              </a:rPr>
              <a:t> </a:t>
            </a:r>
            <a:r>
              <a:rPr lang="es-ES" baseline="0" dirty="0" err="1" smtClean="0">
                <a:ea typeface="ＭＳ Ｐゴシック" pitchFamily="34" charset="-128"/>
              </a:rPr>
              <a:t>administrations</a:t>
            </a:r>
            <a:r>
              <a:rPr lang="es-ES" baseline="0" dirty="0" smtClean="0">
                <a:ea typeface="ＭＳ Ｐゴシック" pitchFamily="34" charset="-128"/>
              </a:rPr>
              <a:t>, </a:t>
            </a:r>
            <a:r>
              <a:rPr lang="es-ES" baseline="0" dirty="0" err="1" smtClean="0">
                <a:ea typeface="ＭＳ Ｐゴシック" pitchFamily="34" charset="-128"/>
              </a:rPr>
              <a:t>etc</a:t>
            </a:r>
            <a:r>
              <a:rPr lang="es-ES" baseline="0" dirty="0" smtClean="0">
                <a:ea typeface="ＭＳ Ｐゴシック" pitchFamily="34" charset="-128"/>
              </a:rPr>
              <a:t>…</a:t>
            </a:r>
          </a:p>
          <a:p>
            <a:pPr eaLnBrk="1" hangingPunct="1"/>
            <a:endParaRPr lang="es-ES" dirty="0" smtClean="0">
              <a:ea typeface="ＭＳ Ｐゴシック" pitchFamily="34" charset="-128"/>
            </a:endParaRPr>
          </a:p>
          <a:p>
            <a:endParaRPr lang="es-ES" dirty="0"/>
          </a:p>
        </p:txBody>
      </p:sp>
      <p:sp>
        <p:nvSpPr>
          <p:cNvPr id="4" name="3 Marcador de número de diapositiva"/>
          <p:cNvSpPr>
            <a:spLocks noGrp="1"/>
          </p:cNvSpPr>
          <p:nvPr>
            <p:ph type="sldNum" sz="quarter" idx="10"/>
          </p:nvPr>
        </p:nvSpPr>
        <p:spPr/>
        <p:txBody>
          <a:bodyPr/>
          <a:lstStyle/>
          <a:p>
            <a:fld id="{278DD5A5-DFC9-487D-9C96-5A0029EBB9C2}" type="slidenum">
              <a:rPr lang="es-ES" smtClean="0"/>
              <a:pPr/>
              <a:t>3</a:t>
            </a:fld>
            <a:endParaRPr lang="es-ES"/>
          </a:p>
        </p:txBody>
      </p:sp>
    </p:spTree>
    <p:extLst>
      <p:ext uri="{BB962C8B-B14F-4D97-AF65-F5344CB8AC3E}">
        <p14:creationId xmlns:p14="http://schemas.microsoft.com/office/powerpoint/2010/main" val="2550018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err="1" smtClean="0">
                <a:ea typeface="ＭＳ Ｐゴシック" pitchFamily="34" charset="-128"/>
              </a:rPr>
              <a:t>Since</a:t>
            </a:r>
            <a:r>
              <a:rPr lang="es-ES" baseline="0" dirty="0" smtClean="0">
                <a:ea typeface="ＭＳ Ｐゴシック" pitchFamily="34" charset="-128"/>
              </a:rPr>
              <a:t> </a:t>
            </a:r>
            <a:r>
              <a:rPr lang="es-ES" baseline="0" dirty="0" err="1" smtClean="0">
                <a:ea typeface="ＭＳ Ｐゴシック" pitchFamily="34" charset="-128"/>
              </a:rPr>
              <a:t>the</a:t>
            </a:r>
            <a:r>
              <a:rPr lang="es-ES" baseline="0" dirty="0" smtClean="0">
                <a:ea typeface="ＭＳ Ｐゴシック" pitchFamily="34" charset="-128"/>
              </a:rPr>
              <a:t> </a:t>
            </a:r>
            <a:r>
              <a:rPr lang="es-ES" baseline="0" dirty="0" err="1" smtClean="0">
                <a:ea typeface="ＭＳ Ｐゴシック" pitchFamily="34" charset="-128"/>
              </a:rPr>
              <a:t>Spanish</a:t>
            </a:r>
            <a:r>
              <a:rPr lang="es-ES" baseline="0" dirty="0" smtClean="0">
                <a:ea typeface="ＭＳ Ｐゴシック" pitchFamily="34" charset="-128"/>
              </a:rPr>
              <a:t> </a:t>
            </a:r>
            <a:r>
              <a:rPr lang="es-ES" baseline="0" dirty="0" err="1" smtClean="0">
                <a:ea typeface="ＭＳ Ｐゴシック" pitchFamily="34" charset="-128"/>
              </a:rPr>
              <a:t>Node</a:t>
            </a:r>
            <a:r>
              <a:rPr lang="es-ES" baseline="0" dirty="0" smtClean="0">
                <a:ea typeface="ＭＳ Ｐゴシック" pitchFamily="34" charset="-128"/>
              </a:rPr>
              <a:t> </a:t>
            </a:r>
            <a:r>
              <a:rPr lang="es-ES" baseline="0" dirty="0" err="1" smtClean="0">
                <a:ea typeface="ＭＳ Ｐゴシック" pitchFamily="34" charset="-128"/>
              </a:rPr>
              <a:t>was</a:t>
            </a:r>
            <a:r>
              <a:rPr lang="es-ES" baseline="0" dirty="0" smtClean="0">
                <a:ea typeface="ＭＳ Ｐゴシック" pitchFamily="34" charset="-128"/>
              </a:rPr>
              <a:t> </a:t>
            </a:r>
            <a:r>
              <a:rPr lang="es-ES" baseline="0" dirty="0" err="1" smtClean="0">
                <a:ea typeface="ＭＳ Ｐゴシック" pitchFamily="34" charset="-128"/>
              </a:rPr>
              <a:t>created</a:t>
            </a:r>
            <a:r>
              <a:rPr lang="es-ES" baseline="0" dirty="0" smtClean="0">
                <a:ea typeface="ＭＳ Ｐゴシック" pitchFamily="34" charset="-128"/>
              </a:rPr>
              <a:t> in 2004 </a:t>
            </a:r>
            <a:r>
              <a:rPr lang="es-ES" baseline="0" dirty="0" err="1" smtClean="0">
                <a:ea typeface="ＭＳ Ｐゴシック" pitchFamily="34" charset="-128"/>
              </a:rPr>
              <a:t>there</a:t>
            </a:r>
            <a:r>
              <a:rPr lang="es-ES" baseline="0" dirty="0" smtClean="0">
                <a:ea typeface="ＭＳ Ｐゴシック" pitchFamily="34" charset="-128"/>
              </a:rPr>
              <a:t> has </a:t>
            </a:r>
            <a:r>
              <a:rPr lang="es-ES" baseline="0" dirty="0" err="1" smtClean="0">
                <a:ea typeface="ＭＳ Ｐゴシック" pitchFamily="34" charset="-128"/>
              </a:rPr>
              <a:t>been</a:t>
            </a:r>
            <a:r>
              <a:rPr lang="es-ES" baseline="0" dirty="0" smtClean="0">
                <a:ea typeface="ＭＳ Ｐゴシック" pitchFamily="34" charset="-128"/>
              </a:rPr>
              <a:t> </a:t>
            </a:r>
            <a:r>
              <a:rPr lang="es-ES" baseline="0" dirty="0" err="1" smtClean="0">
                <a:ea typeface="ＭＳ Ｐゴシック" pitchFamily="34" charset="-128"/>
              </a:rPr>
              <a:t>four</a:t>
            </a:r>
            <a:r>
              <a:rPr lang="es-ES" baseline="0" dirty="0" smtClean="0">
                <a:ea typeface="ＭＳ Ｐゴシック" pitchFamily="34" charset="-128"/>
              </a:rPr>
              <a:t> </a:t>
            </a:r>
            <a:r>
              <a:rPr lang="es-ES" baseline="0" dirty="0" err="1" smtClean="0">
                <a:ea typeface="ＭＳ Ｐゴシック" pitchFamily="34" charset="-128"/>
              </a:rPr>
              <a:t>different</a:t>
            </a:r>
            <a:r>
              <a:rPr lang="es-ES" baseline="0" dirty="0" smtClean="0">
                <a:ea typeface="ＭＳ Ｐゴシック" pitchFamily="34" charset="-128"/>
              </a:rPr>
              <a:t> </a:t>
            </a:r>
            <a:r>
              <a:rPr lang="es-ES" baseline="0" dirty="0" err="1" smtClean="0">
                <a:ea typeface="ＭＳ Ｐゴシック" pitchFamily="34" charset="-128"/>
              </a:rPr>
              <a:t>political</a:t>
            </a:r>
            <a:r>
              <a:rPr lang="es-ES" baseline="0" dirty="0" smtClean="0">
                <a:ea typeface="ＭＳ Ｐゴシック" pitchFamily="34" charset="-128"/>
              </a:rPr>
              <a:t> </a:t>
            </a:r>
            <a:r>
              <a:rPr lang="es-ES" baseline="0" dirty="0" err="1" smtClean="0">
                <a:ea typeface="ＭＳ Ｐゴシック" pitchFamily="34" charset="-128"/>
              </a:rPr>
              <a:t>scenes</a:t>
            </a:r>
            <a:r>
              <a:rPr lang="es-ES" baseline="0" dirty="0" smtClean="0">
                <a:ea typeface="ＭＳ Ｐゴシック" pitchFamily="34" charset="-128"/>
              </a:rPr>
              <a:t>. </a:t>
            </a:r>
            <a:r>
              <a:rPr lang="es-ES" baseline="0" dirty="0" err="1" smtClean="0">
                <a:ea typeface="ＭＳ Ｐゴシック" pitchFamily="34" charset="-128"/>
              </a:rPr>
              <a:t>We</a:t>
            </a:r>
            <a:r>
              <a:rPr lang="es-ES" baseline="0" dirty="0" smtClean="0">
                <a:ea typeface="ＭＳ Ｐゴシック" pitchFamily="34" charset="-128"/>
              </a:rPr>
              <a:t> </a:t>
            </a:r>
            <a:r>
              <a:rPr lang="es-ES" baseline="0" dirty="0" err="1" smtClean="0">
                <a:ea typeface="ＭＳ Ｐゴシック" pitchFamily="34" charset="-128"/>
              </a:rPr>
              <a:t>have</a:t>
            </a:r>
            <a:r>
              <a:rPr lang="es-ES" baseline="0" dirty="0" smtClean="0">
                <a:ea typeface="ＭＳ Ｐゴシック" pitchFamily="34" charset="-128"/>
              </a:rPr>
              <a:t> </a:t>
            </a:r>
            <a:r>
              <a:rPr lang="es-ES" baseline="0" dirty="0" err="1" smtClean="0">
                <a:ea typeface="ＭＳ Ｐゴシック" pitchFamily="34" charset="-128"/>
              </a:rPr>
              <a:t>been</a:t>
            </a:r>
            <a:r>
              <a:rPr lang="es-ES" baseline="0" dirty="0" smtClean="0">
                <a:ea typeface="ＭＳ Ｐゴシック" pitchFamily="34" charset="-128"/>
              </a:rPr>
              <a:t> </a:t>
            </a:r>
            <a:r>
              <a:rPr lang="es-ES" baseline="0" dirty="0" err="1" smtClean="0">
                <a:ea typeface="ＭＳ Ｐゴシック" pitchFamily="34" charset="-128"/>
              </a:rPr>
              <a:t>depending</a:t>
            </a:r>
            <a:r>
              <a:rPr lang="es-ES" baseline="0" dirty="0" smtClean="0">
                <a:ea typeface="ＭＳ Ｐゴシック" pitchFamily="34" charset="-128"/>
              </a:rPr>
              <a:t> </a:t>
            </a:r>
            <a:r>
              <a:rPr lang="es-ES" baseline="0" dirty="0" err="1" smtClean="0">
                <a:ea typeface="ＭＳ Ｐゴシック" pitchFamily="34" charset="-128"/>
              </a:rPr>
              <a:t>on</a:t>
            </a:r>
            <a:r>
              <a:rPr lang="es-ES" baseline="0" dirty="0" smtClean="0">
                <a:ea typeface="ＭＳ Ｐゴシック" pitchFamily="34" charset="-128"/>
              </a:rPr>
              <a:t> </a:t>
            </a:r>
            <a:r>
              <a:rPr lang="es-ES" baseline="0" dirty="0" err="1" smtClean="0">
                <a:ea typeface="ＭＳ Ｐゴシック" pitchFamily="34" charset="-128"/>
              </a:rPr>
              <a:t>four</a:t>
            </a:r>
            <a:r>
              <a:rPr lang="es-ES" baseline="0" dirty="0" smtClean="0">
                <a:ea typeface="ＭＳ Ｐゴシック" pitchFamily="34" charset="-128"/>
              </a:rPr>
              <a:t> </a:t>
            </a:r>
            <a:r>
              <a:rPr lang="es-ES" baseline="0" dirty="0" err="1" smtClean="0">
                <a:ea typeface="ＭＳ Ｐゴシック" pitchFamily="34" charset="-128"/>
              </a:rPr>
              <a:t>different</a:t>
            </a:r>
            <a:r>
              <a:rPr lang="es-ES" baseline="0" dirty="0" smtClean="0">
                <a:ea typeface="ＭＳ Ｐゴシック" pitchFamily="34" charset="-128"/>
              </a:rPr>
              <a:t> </a:t>
            </a:r>
            <a:r>
              <a:rPr lang="es-ES" baseline="0" dirty="0" err="1" smtClean="0">
                <a:ea typeface="ＭＳ Ｐゴシック" pitchFamily="34" charset="-128"/>
              </a:rPr>
              <a:t>Ministries</a:t>
            </a:r>
            <a:r>
              <a:rPr lang="es-ES" baseline="0" dirty="0" smtClean="0">
                <a:ea typeface="ＭＳ Ｐゴシック" pitchFamily="34" charset="-128"/>
              </a:rPr>
              <a:t> </a:t>
            </a:r>
            <a:r>
              <a:rPr lang="es-ES" baseline="0" dirty="0" err="1" smtClean="0">
                <a:ea typeface="ＭＳ Ｐゴシック" pitchFamily="34" charset="-128"/>
              </a:rPr>
              <a:t>due</a:t>
            </a:r>
            <a:r>
              <a:rPr lang="es-ES" baseline="0" dirty="0" smtClean="0">
                <a:ea typeface="ＭＳ Ｐゴシック" pitchFamily="34" charset="-128"/>
              </a:rPr>
              <a:t> </a:t>
            </a:r>
            <a:r>
              <a:rPr lang="es-ES" baseline="0" dirty="0" err="1" smtClean="0">
                <a:ea typeface="ＭＳ Ｐゴシック" pitchFamily="34" charset="-128"/>
              </a:rPr>
              <a:t>to</a:t>
            </a:r>
            <a:r>
              <a:rPr lang="es-ES" baseline="0" dirty="0" smtClean="0">
                <a:ea typeface="ＭＳ Ｐゴシック" pitchFamily="34" charset="-128"/>
              </a:rPr>
              <a:t> </a:t>
            </a:r>
            <a:r>
              <a:rPr lang="es-ES" baseline="0" dirty="0" err="1" smtClean="0">
                <a:ea typeface="ＭＳ Ｐゴシック" pitchFamily="34" charset="-128"/>
              </a:rPr>
              <a:t>political</a:t>
            </a:r>
            <a:r>
              <a:rPr lang="es-ES" baseline="0" dirty="0" smtClean="0">
                <a:ea typeface="ＭＳ Ｐゴシック" pitchFamily="34" charset="-128"/>
              </a:rPr>
              <a:t> </a:t>
            </a:r>
            <a:r>
              <a:rPr lang="es-ES" baseline="0" dirty="0" err="1" smtClean="0">
                <a:ea typeface="ＭＳ Ｐゴシック" pitchFamily="34" charset="-128"/>
              </a:rPr>
              <a:t>changes</a:t>
            </a:r>
            <a:r>
              <a:rPr lang="es-ES" baseline="0" dirty="0" smtClean="0">
                <a:ea typeface="ＭＳ Ｐゴシック" pitchFamily="34" charset="-128"/>
              </a:rPr>
              <a:t>. </a:t>
            </a:r>
            <a:r>
              <a:rPr lang="es-ES" baseline="0" dirty="0" err="1" smtClean="0">
                <a:ea typeface="ＭＳ Ｐゴシック" pitchFamily="34" charset="-128"/>
              </a:rPr>
              <a:t>Most</a:t>
            </a:r>
            <a:r>
              <a:rPr lang="es-ES" baseline="0" dirty="0" smtClean="0">
                <a:ea typeface="ＭＳ Ｐゴシック" pitchFamily="34" charset="-128"/>
              </a:rPr>
              <a:t> of </a:t>
            </a:r>
            <a:r>
              <a:rPr lang="es-ES" baseline="0" dirty="0" err="1" smtClean="0">
                <a:ea typeface="ＭＳ Ｐゴシック" pitchFamily="34" charset="-128"/>
              </a:rPr>
              <a:t>the</a:t>
            </a:r>
            <a:r>
              <a:rPr lang="es-ES" baseline="0" dirty="0" smtClean="0">
                <a:ea typeface="ＭＳ Ｐゴシック" pitchFamily="34" charset="-128"/>
              </a:rPr>
              <a:t> time</a:t>
            </a:r>
            <a:r>
              <a:rPr lang="en-US" sz="1200" dirty="0" smtClean="0">
                <a:latin typeface="Verdana" pitchFamily="34" charset="0"/>
              </a:rPr>
              <a:t> it used to be the Ministry of Science but since we change the government in 2012</a:t>
            </a:r>
            <a:r>
              <a:rPr lang="en-US" sz="1200" baseline="0" dirty="0" smtClean="0">
                <a:latin typeface="Verdana" pitchFamily="34" charset="0"/>
              </a:rPr>
              <a:t> </a:t>
            </a:r>
            <a:r>
              <a:rPr lang="en-US" sz="1200" dirty="0" smtClean="0">
                <a:latin typeface="Verdana" pitchFamily="34" charset="0"/>
              </a:rPr>
              <a:t>there is no specific Ministry</a:t>
            </a:r>
            <a:r>
              <a:rPr lang="en-US" sz="1200" baseline="0" dirty="0" smtClean="0">
                <a:latin typeface="Verdana" pitchFamily="34" charset="0"/>
              </a:rPr>
              <a:t> if Science anymore and </a:t>
            </a:r>
            <a:r>
              <a:rPr lang="es-ES" baseline="0" dirty="0" err="1" smtClean="0">
                <a:ea typeface="ＭＳ Ｐゴシック" pitchFamily="34" charset="-128"/>
              </a:rPr>
              <a:t>right</a:t>
            </a:r>
            <a:r>
              <a:rPr lang="es-ES" baseline="0" dirty="0" smtClean="0">
                <a:ea typeface="ＭＳ Ｐゴシック" pitchFamily="34" charset="-128"/>
              </a:rPr>
              <a:t> </a:t>
            </a:r>
            <a:r>
              <a:rPr lang="es-ES" baseline="0" dirty="0" err="1" smtClean="0">
                <a:ea typeface="ＭＳ Ｐゴシック" pitchFamily="34" charset="-128"/>
              </a:rPr>
              <a:t>now</a:t>
            </a:r>
            <a:r>
              <a:rPr lang="es-ES" baseline="0" dirty="0" smtClean="0">
                <a:ea typeface="ＭＳ Ｐゴシック" pitchFamily="34" charset="-128"/>
              </a:rPr>
              <a:t>, </a:t>
            </a:r>
            <a:r>
              <a:rPr lang="es-ES" baseline="0" dirty="0" err="1" smtClean="0">
                <a:ea typeface="ＭＳ Ｐゴシック" pitchFamily="34" charset="-128"/>
              </a:rPr>
              <a:t>our</a:t>
            </a:r>
            <a:r>
              <a:rPr lang="es-ES" baseline="0" dirty="0" smtClean="0">
                <a:ea typeface="ＭＳ Ｐゴシック" pitchFamily="34" charset="-128"/>
              </a:rPr>
              <a:t> </a:t>
            </a:r>
            <a:r>
              <a:rPr lang="es-ES" baseline="0" dirty="0" err="1" smtClean="0">
                <a:ea typeface="ＭＳ Ｐゴシック" pitchFamily="34" charset="-128"/>
              </a:rPr>
              <a:t>budget</a:t>
            </a:r>
            <a:r>
              <a:rPr lang="es-ES" baseline="0" dirty="0" smtClean="0">
                <a:ea typeface="ＭＳ Ｐゴシック" pitchFamily="34" charset="-128"/>
              </a:rPr>
              <a:t> </a:t>
            </a:r>
            <a:r>
              <a:rPr lang="es-ES" baseline="0" dirty="0" err="1" smtClean="0">
                <a:ea typeface="ＭＳ Ｐゴシック" pitchFamily="34" charset="-128"/>
              </a:rPr>
              <a:t>depends</a:t>
            </a:r>
            <a:r>
              <a:rPr lang="es-ES" baseline="0" dirty="0" smtClean="0">
                <a:ea typeface="ＭＳ Ｐゴシック" pitchFamily="34" charset="-128"/>
              </a:rPr>
              <a:t> </a:t>
            </a:r>
            <a:r>
              <a:rPr lang="es-ES" baseline="0" dirty="0" err="1" smtClean="0">
                <a:ea typeface="ＭＳ Ｐゴシック" pitchFamily="34" charset="-128"/>
              </a:rPr>
              <a:t>on</a:t>
            </a:r>
            <a:r>
              <a:rPr lang="es-ES" baseline="0" dirty="0" smtClean="0">
                <a:ea typeface="ＭＳ Ｐゴシック" pitchFamily="34" charset="-128"/>
              </a:rPr>
              <a:t> </a:t>
            </a:r>
            <a:r>
              <a:rPr lang="es-ES" baseline="0" dirty="0" err="1" smtClean="0">
                <a:ea typeface="ＭＳ Ｐゴシック" pitchFamily="34" charset="-128"/>
              </a:rPr>
              <a:t>the</a:t>
            </a:r>
            <a:r>
              <a:rPr lang="es-ES" baseline="0" dirty="0" smtClean="0">
                <a:ea typeface="ＭＳ Ｐゴシック" pitchFamily="34" charset="-128"/>
              </a:rPr>
              <a:t> </a:t>
            </a:r>
            <a:r>
              <a:rPr lang="es-ES" baseline="0" dirty="0" err="1" smtClean="0">
                <a:ea typeface="ＭＳ Ｐゴシック" pitchFamily="34" charset="-128"/>
              </a:rPr>
              <a:t>Ministry</a:t>
            </a:r>
            <a:r>
              <a:rPr lang="es-ES" baseline="0" dirty="0" smtClean="0">
                <a:ea typeface="ＭＳ Ｐゴシック" pitchFamily="34" charset="-128"/>
              </a:rPr>
              <a:t> of </a:t>
            </a:r>
            <a:r>
              <a:rPr lang="en-US" sz="1200" dirty="0" smtClean="0">
                <a:latin typeface="Verdana" pitchFamily="34" charset="0"/>
              </a:rPr>
              <a:t>Economy and Competitiveness. In this current scenario there are no budget for digitization projects,</a:t>
            </a:r>
            <a:r>
              <a:rPr lang="en-US" sz="1200" baseline="0" dirty="0" smtClean="0">
                <a:latin typeface="Verdana" pitchFamily="34" charset="0"/>
              </a:rPr>
              <a:t> the budget for the coordination unit has been cut a 30% and we do not pay the GBIF membership since two years. So we are fighting to survive and find funds where it is possible.</a:t>
            </a:r>
            <a:endParaRPr lang="en-US" sz="1200" dirty="0" smtClean="0">
              <a:latin typeface="Verdana" pitchFamily="34" charset="0"/>
            </a:endParaRPr>
          </a:p>
          <a:p>
            <a:endParaRPr lang="es-ES" dirty="0"/>
          </a:p>
        </p:txBody>
      </p:sp>
      <p:sp>
        <p:nvSpPr>
          <p:cNvPr id="4" name="3 Marcador de número de diapositiva"/>
          <p:cNvSpPr>
            <a:spLocks noGrp="1"/>
          </p:cNvSpPr>
          <p:nvPr>
            <p:ph type="sldNum" sz="quarter" idx="10"/>
          </p:nvPr>
        </p:nvSpPr>
        <p:spPr/>
        <p:txBody>
          <a:bodyPr/>
          <a:lstStyle/>
          <a:p>
            <a:fld id="{278DD5A5-DFC9-487D-9C96-5A0029EBB9C2}" type="slidenum">
              <a:rPr lang="es-ES" smtClean="0"/>
              <a:pPr/>
              <a:t>4</a:t>
            </a:fld>
            <a:endParaRPr lang="es-ES"/>
          </a:p>
        </p:txBody>
      </p:sp>
    </p:spTree>
    <p:extLst>
      <p:ext uri="{BB962C8B-B14F-4D97-AF65-F5344CB8AC3E}">
        <p14:creationId xmlns:p14="http://schemas.microsoft.com/office/powerpoint/2010/main" val="4033331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This</a:t>
            </a:r>
            <a:r>
              <a:rPr lang="es-ES" dirty="0" smtClean="0"/>
              <a:t> shows</a:t>
            </a:r>
            <a:r>
              <a:rPr lang="es-ES" baseline="0" dirty="0" smtClean="0"/>
              <a:t> </a:t>
            </a:r>
            <a:r>
              <a:rPr lang="es-ES" baseline="0" dirty="0" err="1" smtClean="0"/>
              <a:t>specifically</a:t>
            </a:r>
            <a:r>
              <a:rPr lang="es-ES" baseline="0" dirty="0" smtClean="0"/>
              <a:t> </a:t>
            </a:r>
            <a:r>
              <a:rPr lang="es-ES" baseline="0" dirty="0" err="1" smtClean="0"/>
              <a:t>where</a:t>
            </a:r>
            <a:r>
              <a:rPr lang="es-ES" baseline="0" dirty="0" smtClean="0"/>
              <a:t> </a:t>
            </a:r>
            <a:r>
              <a:rPr lang="es-ES" baseline="0" dirty="0" err="1" smtClean="0"/>
              <a:t>we</a:t>
            </a:r>
            <a:r>
              <a:rPr lang="es-ES" baseline="0" dirty="0" smtClean="0"/>
              <a:t> </a:t>
            </a:r>
            <a:r>
              <a:rPr lang="es-ES" baseline="0" dirty="0" err="1" smtClean="0"/>
              <a:t>belong</a:t>
            </a:r>
            <a:r>
              <a:rPr lang="es-ES" baseline="0" dirty="0" smtClean="0"/>
              <a:t> </a:t>
            </a:r>
            <a:r>
              <a:rPr lang="es-ES" baseline="0" dirty="0" err="1" smtClean="0"/>
              <a:t>inside</a:t>
            </a:r>
            <a:r>
              <a:rPr lang="es-ES" baseline="0" dirty="0" smtClean="0"/>
              <a:t> </a:t>
            </a:r>
            <a:r>
              <a:rPr lang="es-ES" baseline="0" dirty="0" err="1" smtClean="0"/>
              <a:t>the</a:t>
            </a:r>
            <a:r>
              <a:rPr lang="es-ES" baseline="0" dirty="0" smtClean="0"/>
              <a:t> </a:t>
            </a:r>
            <a:r>
              <a:rPr lang="es-ES" baseline="0" dirty="0" err="1" smtClean="0"/>
              <a:t>Ministry</a:t>
            </a:r>
            <a:r>
              <a:rPr lang="es-ES" baseline="0" dirty="0" smtClean="0"/>
              <a:t>.  </a:t>
            </a:r>
            <a:r>
              <a:rPr lang="es-ES" baseline="0" dirty="0" err="1" smtClean="0"/>
              <a:t>It</a:t>
            </a:r>
            <a:r>
              <a:rPr lang="es-ES" baseline="0" dirty="0" smtClean="0"/>
              <a:t> </a:t>
            </a:r>
            <a:r>
              <a:rPr lang="es-ES" baseline="0" dirty="0" err="1" smtClean="0"/>
              <a:t>is</a:t>
            </a:r>
            <a:r>
              <a:rPr lang="es-ES" baseline="0" dirty="0" smtClean="0"/>
              <a:t> </a:t>
            </a:r>
            <a:r>
              <a:rPr lang="es-ES" baseline="0" dirty="0" err="1" smtClean="0"/>
              <a:t>something</a:t>
            </a:r>
            <a:r>
              <a:rPr lang="es-ES" baseline="0" dirty="0" smtClean="0"/>
              <a:t> </a:t>
            </a:r>
            <a:r>
              <a:rPr lang="es-ES" baseline="0" dirty="0" err="1" smtClean="0"/>
              <a:t>like</a:t>
            </a:r>
            <a:r>
              <a:rPr lang="es-ES" baseline="0" dirty="0" smtClean="0"/>
              <a:t> </a:t>
            </a:r>
            <a:r>
              <a:rPr lang="es-ES" baseline="0" dirty="0" err="1" smtClean="0"/>
              <a:t>the</a:t>
            </a:r>
            <a:r>
              <a:rPr lang="es-ES" baseline="0" dirty="0" smtClean="0"/>
              <a:t> </a:t>
            </a:r>
            <a:r>
              <a:rPr lang="es-ES" dirty="0" smtClean="0"/>
              <a:t>International and</a:t>
            </a:r>
            <a:r>
              <a:rPr lang="es-ES" baseline="0" dirty="0" smtClean="0"/>
              <a:t> </a:t>
            </a:r>
            <a:r>
              <a:rPr lang="es-ES" baseline="0" dirty="0" err="1" smtClean="0"/>
              <a:t>Europe</a:t>
            </a:r>
            <a:r>
              <a:rPr lang="es-ES" baseline="0" dirty="0" smtClean="0"/>
              <a:t> </a:t>
            </a:r>
            <a:r>
              <a:rPr lang="es-ES" baseline="0" dirty="0" err="1" smtClean="0"/>
              <a:t>relations</a:t>
            </a:r>
            <a:r>
              <a:rPr lang="es-ES" baseline="0" dirty="0" smtClean="0"/>
              <a:t> </a:t>
            </a:r>
            <a:r>
              <a:rPr lang="es-ES" baseline="0" dirty="0" err="1" smtClean="0"/>
              <a:t>Department</a:t>
            </a:r>
            <a:r>
              <a:rPr lang="es-ES" baseline="0" dirty="0" smtClean="0"/>
              <a:t>. </a:t>
            </a:r>
            <a:r>
              <a:rPr lang="es-ES" baseline="0" dirty="0" err="1" smtClean="0"/>
              <a:t>Here</a:t>
            </a:r>
            <a:r>
              <a:rPr lang="es-ES" baseline="0" dirty="0" smtClean="0"/>
              <a:t> </a:t>
            </a:r>
            <a:r>
              <a:rPr lang="es-ES" baseline="0" dirty="0" err="1" smtClean="0"/>
              <a:t>you</a:t>
            </a:r>
            <a:r>
              <a:rPr lang="es-ES" baseline="0" dirty="0" smtClean="0"/>
              <a:t> can </a:t>
            </a:r>
            <a:r>
              <a:rPr lang="es-ES" baseline="0" dirty="0" err="1" smtClean="0"/>
              <a:t>see</a:t>
            </a:r>
            <a:r>
              <a:rPr lang="es-ES" baseline="0" dirty="0" smtClean="0"/>
              <a:t> </a:t>
            </a:r>
            <a:r>
              <a:rPr lang="es-ES" baseline="0" dirty="0" err="1" smtClean="0"/>
              <a:t>the</a:t>
            </a:r>
            <a:r>
              <a:rPr lang="es-ES" baseline="0" dirty="0" smtClean="0"/>
              <a:t> </a:t>
            </a:r>
            <a:r>
              <a:rPr lang="es-ES" baseline="0" dirty="0" err="1" smtClean="0"/>
              <a:t>money</a:t>
            </a:r>
            <a:r>
              <a:rPr lang="es-ES" baseline="0" dirty="0" smtClean="0"/>
              <a:t> </a:t>
            </a:r>
            <a:r>
              <a:rPr lang="es-ES" baseline="0" dirty="0" err="1" smtClean="0"/>
              <a:t>that</a:t>
            </a:r>
            <a:r>
              <a:rPr lang="es-ES" baseline="0" dirty="0" smtClean="0"/>
              <a:t> </a:t>
            </a:r>
            <a:r>
              <a:rPr lang="es-ES" baseline="0" dirty="0" err="1" smtClean="0"/>
              <a:t>was</a:t>
            </a:r>
            <a:r>
              <a:rPr lang="es-ES" baseline="0" dirty="0" smtClean="0"/>
              <a:t> </a:t>
            </a:r>
            <a:r>
              <a:rPr lang="es-ES" baseline="0" dirty="0" err="1" smtClean="0"/>
              <a:t>dedicated</a:t>
            </a:r>
            <a:r>
              <a:rPr lang="es-ES" baseline="0" dirty="0" smtClean="0"/>
              <a:t> </a:t>
            </a:r>
            <a:r>
              <a:rPr lang="es-ES" baseline="0" dirty="0" err="1" smtClean="0"/>
              <a:t>to</a:t>
            </a:r>
            <a:r>
              <a:rPr lang="es-ES" baseline="0" dirty="0" smtClean="0"/>
              <a:t> </a:t>
            </a:r>
            <a:r>
              <a:rPr lang="es-ES" baseline="0" dirty="0" err="1" smtClean="0"/>
              <a:t>pay</a:t>
            </a:r>
            <a:r>
              <a:rPr lang="es-ES" baseline="0" dirty="0" smtClean="0"/>
              <a:t> </a:t>
            </a:r>
            <a:r>
              <a:rPr lang="es-ES" baseline="0" dirty="0" err="1" smtClean="0"/>
              <a:t>the</a:t>
            </a:r>
            <a:r>
              <a:rPr lang="es-ES" baseline="0" dirty="0" smtClean="0"/>
              <a:t> </a:t>
            </a:r>
            <a:r>
              <a:rPr lang="es-ES" baseline="0" dirty="0" err="1" smtClean="0"/>
              <a:t>membership</a:t>
            </a:r>
            <a:r>
              <a:rPr lang="es-ES" baseline="0" dirty="0" smtClean="0"/>
              <a:t> of GBIF, </a:t>
            </a:r>
            <a:r>
              <a:rPr lang="es-ES" baseline="0" dirty="0" err="1" smtClean="0"/>
              <a:t>how</a:t>
            </a:r>
            <a:r>
              <a:rPr lang="es-ES" baseline="0" dirty="0" smtClean="0"/>
              <a:t> </a:t>
            </a:r>
            <a:r>
              <a:rPr lang="es-ES" baseline="0" dirty="0" err="1" smtClean="0"/>
              <a:t>much</a:t>
            </a:r>
            <a:r>
              <a:rPr lang="es-ES" baseline="0" dirty="0" smtClean="0"/>
              <a:t> </a:t>
            </a:r>
            <a:r>
              <a:rPr lang="es-ES" baseline="0" dirty="0" err="1" smtClean="0"/>
              <a:t>we</a:t>
            </a:r>
            <a:r>
              <a:rPr lang="es-ES" baseline="0" dirty="0" smtClean="0"/>
              <a:t> </a:t>
            </a:r>
            <a:r>
              <a:rPr lang="es-ES" baseline="0" dirty="0" err="1" smtClean="0"/>
              <a:t>receive</a:t>
            </a:r>
            <a:r>
              <a:rPr lang="es-ES" baseline="0" dirty="0" smtClean="0"/>
              <a:t> </a:t>
            </a:r>
            <a:r>
              <a:rPr lang="es-ES" baseline="0" dirty="0" err="1" smtClean="0"/>
              <a:t>for</a:t>
            </a:r>
            <a:r>
              <a:rPr lang="es-ES" baseline="0" dirty="0" smtClean="0"/>
              <a:t> </a:t>
            </a:r>
            <a:r>
              <a:rPr lang="es-ES" baseline="0" dirty="0" err="1" smtClean="0"/>
              <a:t>the</a:t>
            </a:r>
            <a:r>
              <a:rPr lang="es-ES" baseline="0" dirty="0" smtClean="0"/>
              <a:t> </a:t>
            </a:r>
            <a:r>
              <a:rPr lang="es-ES" baseline="0" dirty="0" err="1" smtClean="0"/>
              <a:t>Coordination</a:t>
            </a:r>
            <a:r>
              <a:rPr lang="es-ES" baseline="0" dirty="0" smtClean="0"/>
              <a:t> </a:t>
            </a:r>
            <a:r>
              <a:rPr lang="es-ES" baseline="0" dirty="0" err="1" smtClean="0"/>
              <a:t>Unit</a:t>
            </a:r>
            <a:r>
              <a:rPr lang="es-ES" baseline="0" dirty="0" smtClean="0"/>
              <a:t> and </a:t>
            </a:r>
            <a:r>
              <a:rPr lang="es-ES" baseline="0" dirty="0" err="1" smtClean="0"/>
              <a:t>the</a:t>
            </a:r>
            <a:r>
              <a:rPr lang="es-ES" baseline="0" dirty="0" smtClean="0"/>
              <a:t> </a:t>
            </a:r>
            <a:r>
              <a:rPr lang="es-ES" baseline="0" dirty="0" err="1" smtClean="0"/>
              <a:t>funds</a:t>
            </a:r>
            <a:r>
              <a:rPr lang="es-ES" baseline="0" dirty="0" smtClean="0"/>
              <a:t> </a:t>
            </a:r>
            <a:r>
              <a:rPr lang="es-ES" baseline="0" dirty="0" err="1" smtClean="0"/>
              <a:t>for</a:t>
            </a:r>
            <a:r>
              <a:rPr lang="es-ES" baseline="0" dirty="0" smtClean="0"/>
              <a:t> </a:t>
            </a:r>
            <a:r>
              <a:rPr lang="es-ES" baseline="0" dirty="0" err="1" smtClean="0"/>
              <a:t>digitization</a:t>
            </a:r>
            <a:r>
              <a:rPr lang="es-ES" baseline="0" dirty="0" smtClean="0"/>
              <a:t>. </a:t>
            </a:r>
            <a:r>
              <a:rPr lang="es-ES" baseline="0" dirty="0" err="1" smtClean="0"/>
              <a:t>But</a:t>
            </a:r>
            <a:r>
              <a:rPr lang="es-ES" baseline="0" dirty="0" smtClean="0"/>
              <a:t> </a:t>
            </a:r>
            <a:r>
              <a:rPr lang="es-ES" baseline="0" dirty="0" err="1" smtClean="0"/>
              <a:t>now</a:t>
            </a:r>
            <a:r>
              <a:rPr lang="es-ES" baseline="0" dirty="0" smtClean="0"/>
              <a:t> </a:t>
            </a:r>
            <a:r>
              <a:rPr lang="es-ES" baseline="0" dirty="0" err="1" smtClean="0"/>
              <a:t>these</a:t>
            </a:r>
            <a:r>
              <a:rPr lang="es-ES" baseline="0" dirty="0" smtClean="0"/>
              <a:t> </a:t>
            </a:r>
            <a:r>
              <a:rPr lang="es-ES" baseline="0" dirty="0" err="1" smtClean="0"/>
              <a:t>two</a:t>
            </a:r>
            <a:r>
              <a:rPr lang="es-ES" baseline="0" dirty="0" smtClean="0"/>
              <a:t> </a:t>
            </a:r>
            <a:r>
              <a:rPr lang="es-ES" baseline="0" dirty="0" err="1" smtClean="0"/>
              <a:t>have</a:t>
            </a:r>
            <a:r>
              <a:rPr lang="es-ES" baseline="0" dirty="0" smtClean="0"/>
              <a:t> </a:t>
            </a:r>
            <a:r>
              <a:rPr lang="es-ES" baseline="0" dirty="0" err="1" smtClean="0"/>
              <a:t>dessapeard</a:t>
            </a:r>
            <a:r>
              <a:rPr lang="es-ES" baseline="0" dirty="0" smtClean="0"/>
              <a:t>.</a:t>
            </a:r>
            <a:endParaRPr lang="es-ES" dirty="0"/>
          </a:p>
        </p:txBody>
      </p:sp>
      <p:sp>
        <p:nvSpPr>
          <p:cNvPr id="4" name="3 Marcador de número de diapositiva"/>
          <p:cNvSpPr>
            <a:spLocks noGrp="1"/>
          </p:cNvSpPr>
          <p:nvPr>
            <p:ph type="sldNum" sz="quarter" idx="10"/>
          </p:nvPr>
        </p:nvSpPr>
        <p:spPr/>
        <p:txBody>
          <a:bodyPr/>
          <a:lstStyle/>
          <a:p>
            <a:fld id="{278DD5A5-DFC9-487D-9C96-5A0029EBB9C2}" type="slidenum">
              <a:rPr lang="es-ES" smtClean="0"/>
              <a:pPr/>
              <a:t>5</a:t>
            </a:fld>
            <a:endParaRPr lang="es-ES"/>
          </a:p>
        </p:txBody>
      </p:sp>
    </p:spTree>
    <p:extLst>
      <p:ext uri="{BB962C8B-B14F-4D97-AF65-F5344CB8AC3E}">
        <p14:creationId xmlns:p14="http://schemas.microsoft.com/office/powerpoint/2010/main" val="2356744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eaLnBrk="1" hangingPunct="1"/>
            <a:r>
              <a:rPr lang="es-ES_tradnl" dirty="0" err="1" smtClean="0">
                <a:ea typeface="ＭＳ Ｐゴシック" pitchFamily="34" charset="-128"/>
              </a:rPr>
              <a:t>Now</a:t>
            </a:r>
            <a:r>
              <a:rPr lang="es-ES_tradnl" dirty="0" smtClean="0">
                <a:ea typeface="ＭＳ Ｐゴシック" pitchFamily="34" charset="-128"/>
              </a:rPr>
              <a:t> I </a:t>
            </a:r>
            <a:r>
              <a:rPr lang="es-ES_tradnl" dirty="0" err="1" smtClean="0">
                <a:ea typeface="ＭＳ Ｐゴシック" pitchFamily="34" charset="-128"/>
              </a:rPr>
              <a:t>would</a:t>
            </a:r>
            <a:r>
              <a:rPr lang="es-ES_tradnl" dirty="0" smtClean="0">
                <a:ea typeface="ＭＳ Ｐゴシック" pitchFamily="34" charset="-128"/>
              </a:rPr>
              <a:t> </a:t>
            </a:r>
            <a:r>
              <a:rPr lang="es-ES_tradnl" dirty="0" err="1" smtClean="0">
                <a:ea typeface="ＭＳ Ｐゴシック" pitchFamily="34" charset="-128"/>
              </a:rPr>
              <a:t>like</a:t>
            </a:r>
            <a:r>
              <a:rPr lang="es-ES_tradnl" dirty="0" smtClean="0">
                <a:ea typeface="ＭＳ Ｐゴシック" pitchFamily="34" charset="-128"/>
              </a:rPr>
              <a:t> </a:t>
            </a:r>
            <a:r>
              <a:rPr lang="es-ES_tradnl" dirty="0" err="1" smtClean="0">
                <a:ea typeface="ＭＳ Ｐゴシック" pitchFamily="34" charset="-128"/>
              </a:rPr>
              <a:t>to</a:t>
            </a:r>
            <a:r>
              <a:rPr lang="es-ES_tradnl" dirty="0" smtClean="0">
                <a:ea typeface="ＭＳ Ｐゴシック" pitchFamily="34" charset="-128"/>
              </a:rPr>
              <a:t> introduce </a:t>
            </a:r>
            <a:r>
              <a:rPr lang="es-ES_tradnl" dirty="0" err="1" smtClean="0">
                <a:ea typeface="ＭＳ Ｐゴシック" pitchFamily="34" charset="-128"/>
              </a:rPr>
              <a:t>some</a:t>
            </a:r>
            <a:r>
              <a:rPr lang="es-ES_tradnl" dirty="0" smtClean="0">
                <a:ea typeface="ＭＳ Ｐゴシック" pitchFamily="34" charset="-128"/>
              </a:rPr>
              <a:t> of </a:t>
            </a:r>
            <a:r>
              <a:rPr lang="es-ES_tradnl" dirty="0" err="1" smtClean="0">
                <a:ea typeface="ＭＳ Ｐゴシック" pitchFamily="34" charset="-128"/>
              </a:rPr>
              <a:t>our</a:t>
            </a:r>
            <a:r>
              <a:rPr lang="es-ES_tradnl" baseline="0" dirty="0" smtClean="0">
                <a:ea typeface="ＭＳ Ｐゴシック" pitchFamily="34" charset="-128"/>
              </a:rPr>
              <a:t> </a:t>
            </a:r>
            <a:r>
              <a:rPr lang="es-ES_tradnl" baseline="0" dirty="0" err="1" smtClean="0">
                <a:ea typeface="ＭＳ Ｐゴシック" pitchFamily="34" charset="-128"/>
              </a:rPr>
              <a:t>services</a:t>
            </a:r>
            <a:r>
              <a:rPr lang="es-ES_tradnl" baseline="0" dirty="0" smtClean="0">
                <a:ea typeface="ＭＳ Ｐゴシック" pitchFamily="34" charset="-128"/>
              </a:rPr>
              <a:t> </a:t>
            </a:r>
            <a:r>
              <a:rPr lang="es-ES_tradnl" baseline="0" dirty="0" err="1" smtClean="0">
                <a:ea typeface="ＭＳ Ｐゴシック" pitchFamily="34" charset="-128"/>
              </a:rPr>
              <a:t>begining</a:t>
            </a:r>
            <a:r>
              <a:rPr lang="es-ES_tradnl" baseline="0" dirty="0" smtClean="0">
                <a:ea typeface="ＭＳ Ｐゴシック" pitchFamily="34" charset="-128"/>
              </a:rPr>
              <a:t> </a:t>
            </a:r>
            <a:r>
              <a:rPr lang="es-ES_tradnl" baseline="0" dirty="0" err="1" smtClean="0">
                <a:ea typeface="ＭＳ Ｐゴシック" pitchFamily="34" charset="-128"/>
              </a:rPr>
              <a:t>with</a:t>
            </a:r>
            <a:r>
              <a:rPr lang="es-ES_tradnl" baseline="0" dirty="0" smtClean="0">
                <a:ea typeface="ＭＳ Ｐゴシック" pitchFamily="34" charset="-128"/>
              </a:rPr>
              <a:t> </a:t>
            </a:r>
            <a:r>
              <a:rPr lang="es-ES_tradnl" baseline="0" dirty="0" err="1" smtClean="0">
                <a:ea typeface="ＭＳ Ｐゴシック" pitchFamily="34" charset="-128"/>
              </a:rPr>
              <a:t>the</a:t>
            </a:r>
            <a:r>
              <a:rPr lang="es-ES_tradnl" baseline="0" dirty="0" smtClean="0">
                <a:ea typeface="ＭＳ Ｐゴシック" pitchFamily="34" charset="-128"/>
              </a:rPr>
              <a:t> </a:t>
            </a:r>
            <a:r>
              <a:rPr lang="es-ES_tradnl" baseline="0" dirty="0" err="1" smtClean="0">
                <a:ea typeface="ＭＳ Ｐゴシック" pitchFamily="34" charset="-128"/>
              </a:rPr>
              <a:t>communication</a:t>
            </a:r>
            <a:r>
              <a:rPr lang="es-ES_tradnl" baseline="0" dirty="0" smtClean="0">
                <a:ea typeface="ＭＳ Ｐゴシック" pitchFamily="34" charset="-128"/>
              </a:rPr>
              <a:t> portal. </a:t>
            </a:r>
            <a:r>
              <a:rPr lang="es-ES_tradnl" baseline="0" dirty="0" err="1" smtClean="0">
                <a:ea typeface="ＭＳ Ｐゴシック" pitchFamily="34" charset="-128"/>
              </a:rPr>
              <a:t>This</a:t>
            </a:r>
            <a:r>
              <a:rPr lang="es-ES_tradnl" baseline="0" dirty="0" smtClean="0">
                <a:ea typeface="ＭＳ Ｐゴシック" pitchFamily="34" charset="-128"/>
              </a:rPr>
              <a:t> </a:t>
            </a:r>
            <a:r>
              <a:rPr lang="es-ES_tradnl" baseline="0" dirty="0" err="1" smtClean="0">
                <a:ea typeface="ＭＳ Ｐゴシック" pitchFamily="34" charset="-128"/>
              </a:rPr>
              <a:t>is</a:t>
            </a:r>
            <a:r>
              <a:rPr lang="es-ES_tradnl" baseline="0" dirty="0" smtClean="0">
                <a:ea typeface="ＭＳ Ｐゴシック" pitchFamily="34" charset="-128"/>
              </a:rPr>
              <a:t> </a:t>
            </a:r>
            <a:r>
              <a:rPr lang="es-ES_tradnl" baseline="0" dirty="0" err="1" smtClean="0">
                <a:ea typeface="ＭＳ Ｐゴシック" pitchFamily="34" charset="-128"/>
              </a:rPr>
              <a:t>the</a:t>
            </a:r>
            <a:r>
              <a:rPr lang="es-ES_tradnl" baseline="0" dirty="0" smtClean="0">
                <a:ea typeface="ＭＳ Ｐゴシック" pitchFamily="34" charset="-128"/>
              </a:rPr>
              <a:t> </a:t>
            </a:r>
            <a:r>
              <a:rPr lang="es-ES_tradnl" baseline="0" dirty="0" err="1" smtClean="0">
                <a:ea typeface="ＭＳ Ｐゴシック" pitchFamily="34" charset="-128"/>
              </a:rPr>
              <a:t>url</a:t>
            </a:r>
            <a:r>
              <a:rPr lang="es-ES_tradnl" baseline="0" dirty="0" smtClean="0">
                <a:ea typeface="ＭＳ Ｐゴシック" pitchFamily="34" charset="-128"/>
              </a:rPr>
              <a:t> and </a:t>
            </a:r>
            <a:r>
              <a:rPr lang="es-ES_tradnl" baseline="0" dirty="0" err="1" smtClean="0">
                <a:ea typeface="ＭＳ Ｐゴシック" pitchFamily="34" charset="-128"/>
              </a:rPr>
              <a:t>this</a:t>
            </a:r>
            <a:r>
              <a:rPr lang="es-ES_tradnl" baseline="0" dirty="0" smtClean="0">
                <a:ea typeface="ＭＳ Ｐゴシック" pitchFamily="34" charset="-128"/>
              </a:rPr>
              <a:t> </a:t>
            </a:r>
            <a:r>
              <a:rPr lang="es-ES_tradnl" baseline="0" dirty="0" err="1" smtClean="0">
                <a:ea typeface="ＭＳ Ｐゴシック" pitchFamily="34" charset="-128"/>
              </a:rPr>
              <a:t>is</a:t>
            </a:r>
            <a:r>
              <a:rPr lang="es-ES_tradnl" baseline="0" dirty="0" smtClean="0">
                <a:ea typeface="ＭＳ Ｐゴシック" pitchFamily="34" charset="-128"/>
              </a:rPr>
              <a:t> </a:t>
            </a:r>
            <a:r>
              <a:rPr lang="es-ES_tradnl" baseline="0" dirty="0" err="1" smtClean="0">
                <a:ea typeface="ＭＳ Ｐゴシック" pitchFamily="34" charset="-128"/>
              </a:rPr>
              <a:t>the</a:t>
            </a:r>
            <a:r>
              <a:rPr lang="es-ES_tradnl" baseline="0" dirty="0" smtClean="0">
                <a:ea typeface="ＭＳ Ｐゴシック" pitchFamily="34" charset="-128"/>
              </a:rPr>
              <a:t> look of </a:t>
            </a:r>
            <a:r>
              <a:rPr lang="es-ES_tradnl" baseline="0" dirty="0" err="1" smtClean="0">
                <a:ea typeface="ＭＳ Ｐゴシック" pitchFamily="34" charset="-128"/>
              </a:rPr>
              <a:t>our</a:t>
            </a:r>
            <a:r>
              <a:rPr lang="es-ES_tradnl" baseline="0" dirty="0" smtClean="0">
                <a:ea typeface="ＭＳ Ｐゴシック" pitchFamily="34" charset="-128"/>
              </a:rPr>
              <a:t> web page. </a:t>
            </a:r>
            <a:r>
              <a:rPr lang="es-ES_tradnl" baseline="0" dirty="0" err="1" smtClean="0">
                <a:ea typeface="ＭＳ Ｐゴシック" pitchFamily="34" charset="-128"/>
              </a:rPr>
              <a:t>It</a:t>
            </a:r>
            <a:r>
              <a:rPr lang="es-ES_tradnl" baseline="0" dirty="0" smtClean="0">
                <a:ea typeface="ＭＳ Ｐゴシック" pitchFamily="34" charset="-128"/>
              </a:rPr>
              <a:t> </a:t>
            </a:r>
            <a:r>
              <a:rPr lang="es-ES_tradnl" baseline="0" dirty="0" err="1" smtClean="0">
                <a:ea typeface="ＭＳ Ｐゴシック" pitchFamily="34" charset="-128"/>
              </a:rPr>
              <a:t>is</a:t>
            </a:r>
            <a:r>
              <a:rPr lang="es-ES_tradnl" baseline="0" dirty="0" smtClean="0">
                <a:ea typeface="ＭＳ Ｐゴシック" pitchFamily="34" charset="-128"/>
              </a:rPr>
              <a:t> </a:t>
            </a:r>
            <a:r>
              <a:rPr lang="es-ES_tradnl" baseline="0" dirty="0" err="1" smtClean="0">
                <a:ea typeface="ＭＳ Ｐゴシック" pitchFamily="34" charset="-128"/>
              </a:rPr>
              <a:t>the</a:t>
            </a:r>
            <a:r>
              <a:rPr lang="es-ES_tradnl" baseline="0" dirty="0" smtClean="0">
                <a:ea typeface="ＭＳ Ｐゴシック" pitchFamily="34" charset="-128"/>
              </a:rPr>
              <a:t> </a:t>
            </a:r>
            <a:r>
              <a:rPr lang="es-ES_tradnl" baseline="0" dirty="0" err="1" smtClean="0">
                <a:ea typeface="ＭＳ Ｐゴシック" pitchFamily="34" charset="-128"/>
              </a:rPr>
              <a:t>same</a:t>
            </a:r>
            <a:r>
              <a:rPr lang="es-ES_tradnl" baseline="0" dirty="0" smtClean="0">
                <a:ea typeface="ＭＳ Ｐゴシック" pitchFamily="34" charset="-128"/>
              </a:rPr>
              <a:t> web </a:t>
            </a:r>
            <a:r>
              <a:rPr lang="es-ES_tradnl" baseline="0" dirty="0" err="1" smtClean="0">
                <a:ea typeface="ＭＳ Ｐゴシック" pitchFamily="34" charset="-128"/>
              </a:rPr>
              <a:t>since</a:t>
            </a:r>
            <a:r>
              <a:rPr lang="es-ES_tradnl" baseline="0" dirty="0" smtClean="0">
                <a:ea typeface="ＭＳ Ｐゴシック" pitchFamily="34" charset="-128"/>
              </a:rPr>
              <a:t> 2004 </a:t>
            </a:r>
            <a:r>
              <a:rPr lang="es-ES_tradnl" baseline="0" dirty="0" err="1" smtClean="0">
                <a:ea typeface="ＭＳ Ｐゴシック" pitchFamily="34" charset="-128"/>
              </a:rPr>
              <a:t>but</a:t>
            </a:r>
            <a:r>
              <a:rPr lang="es-ES_tradnl" baseline="0" dirty="0" smtClean="0">
                <a:ea typeface="ＭＳ Ｐゴシック" pitchFamily="34" charset="-128"/>
              </a:rPr>
              <a:t> </a:t>
            </a:r>
            <a:r>
              <a:rPr lang="es-ES_tradnl" baseline="0" dirty="0" err="1" smtClean="0">
                <a:ea typeface="ＭＳ Ｐゴシック" pitchFamily="34" charset="-128"/>
              </a:rPr>
              <a:t>we</a:t>
            </a:r>
            <a:r>
              <a:rPr lang="es-ES_tradnl" baseline="0" dirty="0" smtClean="0">
                <a:ea typeface="ＭＳ Ｐゴシック" pitchFamily="34" charset="-128"/>
              </a:rPr>
              <a:t> </a:t>
            </a:r>
            <a:r>
              <a:rPr lang="es-ES_tradnl" baseline="0" dirty="0" err="1" smtClean="0">
                <a:ea typeface="ＭＳ Ｐゴシック" pitchFamily="34" charset="-128"/>
              </a:rPr>
              <a:t>recently</a:t>
            </a:r>
            <a:r>
              <a:rPr lang="es-ES_tradnl" baseline="0" dirty="0" smtClean="0">
                <a:ea typeface="ＭＳ Ｐゴシック" pitchFamily="34" charset="-128"/>
              </a:rPr>
              <a:t> </a:t>
            </a:r>
            <a:r>
              <a:rPr lang="es-ES_tradnl" baseline="0" dirty="0" err="1" smtClean="0">
                <a:ea typeface="ＭＳ Ｐゴシック" pitchFamily="34" charset="-128"/>
              </a:rPr>
              <a:t>did</a:t>
            </a:r>
            <a:r>
              <a:rPr lang="es-ES_tradnl" baseline="0" dirty="0" smtClean="0">
                <a:ea typeface="ＭＳ Ｐゴシック" pitchFamily="34" charset="-128"/>
              </a:rPr>
              <a:t> </a:t>
            </a:r>
            <a:r>
              <a:rPr lang="es-ES_tradnl" baseline="0" dirty="0" err="1" smtClean="0">
                <a:ea typeface="ＭＳ Ｐゴシック" pitchFamily="34" charset="-128"/>
              </a:rPr>
              <a:t>some</a:t>
            </a:r>
            <a:r>
              <a:rPr lang="es-ES_tradnl" baseline="0" dirty="0" smtClean="0">
                <a:ea typeface="ＭＳ Ｐゴシック" pitchFamily="34" charset="-128"/>
              </a:rPr>
              <a:t> </a:t>
            </a:r>
            <a:r>
              <a:rPr lang="es-ES_tradnl" baseline="0" dirty="0" err="1" smtClean="0">
                <a:ea typeface="ＭＳ Ｐゴシック" pitchFamily="34" charset="-128"/>
              </a:rPr>
              <a:t>changes</a:t>
            </a:r>
            <a:r>
              <a:rPr lang="es-ES_tradnl" baseline="0" dirty="0" smtClean="0">
                <a:ea typeface="ＭＳ Ｐゴシック" pitchFamily="34" charset="-128"/>
              </a:rPr>
              <a:t> </a:t>
            </a:r>
            <a:r>
              <a:rPr lang="es-ES_tradnl" baseline="0" dirty="0" err="1" smtClean="0">
                <a:ea typeface="ＭＳ Ｐゴシック" pitchFamily="34" charset="-128"/>
              </a:rPr>
              <a:t>to</a:t>
            </a:r>
            <a:r>
              <a:rPr lang="es-ES_tradnl" baseline="0" dirty="0" smtClean="0">
                <a:ea typeface="ＭＳ Ｐゴシック" pitchFamily="34" charset="-128"/>
              </a:rPr>
              <a:t> </a:t>
            </a:r>
            <a:r>
              <a:rPr lang="es-ES_tradnl" baseline="0" dirty="0" err="1" smtClean="0">
                <a:ea typeface="ＭＳ Ｐゴシック" pitchFamily="34" charset="-128"/>
              </a:rPr>
              <a:t>make</a:t>
            </a:r>
            <a:r>
              <a:rPr lang="es-ES_tradnl" baseline="0" dirty="0" smtClean="0">
                <a:ea typeface="ＭＳ Ｐゴシック" pitchFamily="34" charset="-128"/>
              </a:rPr>
              <a:t> </a:t>
            </a:r>
            <a:r>
              <a:rPr lang="es-ES_tradnl" baseline="0" dirty="0" err="1" smtClean="0">
                <a:ea typeface="ＭＳ Ｐゴシック" pitchFamily="34" charset="-128"/>
              </a:rPr>
              <a:t>it</a:t>
            </a:r>
            <a:r>
              <a:rPr lang="es-ES_tradnl" baseline="0" dirty="0" smtClean="0">
                <a:ea typeface="ＭＳ Ｐゴシック" pitchFamily="34" charset="-128"/>
              </a:rPr>
              <a:t> a bit more </a:t>
            </a:r>
            <a:r>
              <a:rPr lang="es-ES_tradnl" baseline="0" dirty="0" err="1" smtClean="0">
                <a:ea typeface="ＭＳ Ｐゴシック" pitchFamily="34" charset="-128"/>
              </a:rPr>
              <a:t>modern</a:t>
            </a:r>
            <a:r>
              <a:rPr lang="es-ES_tradnl" baseline="0" dirty="0" smtClean="0">
                <a:ea typeface="ＭＳ Ｐゴシック" pitchFamily="34" charset="-128"/>
              </a:rPr>
              <a:t> and </a:t>
            </a:r>
            <a:r>
              <a:rPr lang="es-ES_tradnl" baseline="0" dirty="0" err="1" smtClean="0">
                <a:ea typeface="ＭＳ Ｐゴシック" pitchFamily="34" charset="-128"/>
              </a:rPr>
              <a:t>clear</a:t>
            </a:r>
            <a:r>
              <a:rPr lang="es-ES_tradnl" baseline="0" dirty="0" smtClean="0">
                <a:ea typeface="ＭＳ Ｐゴシック" pitchFamily="34" charset="-128"/>
              </a:rPr>
              <a:t>.</a:t>
            </a:r>
            <a:endParaRPr lang="es-ES_tradnl" dirty="0" smtClean="0">
              <a:ea typeface="ＭＳ Ｐゴシック" pitchFamily="34" charset="-128"/>
            </a:endParaRPr>
          </a:p>
        </p:txBody>
      </p:sp>
      <p:sp>
        <p:nvSpPr>
          <p:cNvPr id="4" name="3 Marcador de número de diapositiva"/>
          <p:cNvSpPr>
            <a:spLocks noGrp="1"/>
          </p:cNvSpPr>
          <p:nvPr>
            <p:ph type="sldNum" sz="quarter" idx="10"/>
          </p:nvPr>
        </p:nvSpPr>
        <p:spPr/>
        <p:txBody>
          <a:bodyPr/>
          <a:lstStyle/>
          <a:p>
            <a:fld id="{278DD5A5-DFC9-487D-9C96-5A0029EBB9C2}" type="slidenum">
              <a:rPr lang="es-ES" smtClean="0"/>
              <a:pPr/>
              <a:t>6</a:t>
            </a:fld>
            <a:endParaRPr lang="es-ES"/>
          </a:p>
        </p:txBody>
      </p:sp>
    </p:spTree>
    <p:extLst>
      <p:ext uri="{BB962C8B-B14F-4D97-AF65-F5344CB8AC3E}">
        <p14:creationId xmlns:p14="http://schemas.microsoft.com/office/powerpoint/2010/main" val="322029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eaLnBrk="1" hangingPunct="1"/>
            <a:r>
              <a:rPr lang="en-US" dirty="0" smtClean="0"/>
              <a:t>The Coordination Unit provides hosting and publishing services of data</a:t>
            </a:r>
            <a:r>
              <a:rPr lang="en-US" baseline="0" dirty="0" smtClean="0"/>
              <a:t> and images.</a:t>
            </a:r>
          </a:p>
          <a:p>
            <a:pPr eaLnBrk="1" hangingPunct="1"/>
            <a:r>
              <a:rPr lang="en-US" baseline="0" dirty="0" smtClean="0"/>
              <a:t>We used to have a data portal built on </a:t>
            </a:r>
            <a:r>
              <a:rPr lang="en-US" baseline="0" dirty="0" err="1" smtClean="0"/>
              <a:t>digir</a:t>
            </a:r>
            <a:r>
              <a:rPr lang="en-US" baseline="0" dirty="0" smtClean="0"/>
              <a:t> and tapir protocols. It is currently down as we decided to better develop a new one instead of investing efforts in repairing the old one. And we have since more or less one year the Spanish IPT working to publish the Spanish datasets in GBIF network. We hope to have a data portal along this year. But I will talk a bit more about this at the end of this presentation.</a:t>
            </a:r>
          </a:p>
          <a:p>
            <a:pPr eaLnBrk="1" hangingPunct="1"/>
            <a:endParaRPr lang="en-US" baseline="0" dirty="0" smtClean="0"/>
          </a:p>
          <a:p>
            <a:pPr eaLnBrk="1" hangingPunct="1"/>
            <a:r>
              <a:rPr lang="en-US" dirty="0" smtClean="0"/>
              <a:t>We do have a Biodiversity Images portal that hosts high resolution biodiversity images only for those who are GBIF providers. It</a:t>
            </a:r>
            <a:r>
              <a:rPr lang="en-US" baseline="0" dirty="0" smtClean="0"/>
              <a:t> is currently hosting  more than 27 thousand images from around 30 collections. This portal allows users to see images in great detail, it is p</a:t>
            </a:r>
            <a:r>
              <a:rPr lang="en-US" dirty="0" smtClean="0"/>
              <a:t>ossible to browse through all images and see the metadata associated. We expect to</a:t>
            </a:r>
            <a:r>
              <a:rPr lang="en-US" baseline="0" dirty="0" smtClean="0"/>
              <a:t> increase the number of image collections along this year.</a:t>
            </a:r>
            <a:endParaRPr lang="es-ES_tradnl" dirty="0" smtClean="0">
              <a:ea typeface="ＭＳ Ｐゴシック" pitchFamily="34" charset="-128"/>
            </a:endParaRPr>
          </a:p>
        </p:txBody>
      </p:sp>
      <p:sp>
        <p:nvSpPr>
          <p:cNvPr id="4" name="3 Marcador de número de diapositiva"/>
          <p:cNvSpPr>
            <a:spLocks noGrp="1"/>
          </p:cNvSpPr>
          <p:nvPr>
            <p:ph type="sldNum" sz="quarter" idx="10"/>
          </p:nvPr>
        </p:nvSpPr>
        <p:spPr/>
        <p:txBody>
          <a:bodyPr/>
          <a:lstStyle/>
          <a:p>
            <a:fld id="{278DD5A5-DFC9-487D-9C96-5A0029EBB9C2}" type="slidenum">
              <a:rPr lang="es-ES" smtClean="0"/>
              <a:pPr/>
              <a:t>7</a:t>
            </a:fld>
            <a:endParaRPr lang="es-ES"/>
          </a:p>
        </p:txBody>
      </p:sp>
    </p:spTree>
    <p:extLst>
      <p:ext uri="{BB962C8B-B14F-4D97-AF65-F5344CB8AC3E}">
        <p14:creationId xmlns:p14="http://schemas.microsoft.com/office/powerpoint/2010/main" val="2283387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dirty="0" err="1" smtClean="0">
                <a:ea typeface="ＭＳ Ｐゴシック" pitchFamily="34" charset="-128"/>
              </a:rPr>
              <a:t>Here</a:t>
            </a:r>
            <a:r>
              <a:rPr lang="es-ES" dirty="0" smtClean="0">
                <a:ea typeface="ＭＳ Ｐゴシック" pitchFamily="34" charset="-128"/>
              </a:rPr>
              <a:t> </a:t>
            </a:r>
            <a:r>
              <a:rPr lang="es-ES" dirty="0" err="1" smtClean="0">
                <a:ea typeface="ＭＳ Ｐゴシック" pitchFamily="34" charset="-128"/>
              </a:rPr>
              <a:t>you</a:t>
            </a:r>
            <a:r>
              <a:rPr lang="es-ES" baseline="0" dirty="0" smtClean="0">
                <a:ea typeface="ＭＳ Ｐゴシック" pitchFamily="34" charset="-128"/>
              </a:rPr>
              <a:t> can </a:t>
            </a:r>
            <a:r>
              <a:rPr lang="es-ES" baseline="0" dirty="0" err="1" smtClean="0">
                <a:ea typeface="ＭＳ Ｐゴシック" pitchFamily="34" charset="-128"/>
              </a:rPr>
              <a:t>see</a:t>
            </a:r>
            <a:r>
              <a:rPr lang="es-ES" baseline="0" dirty="0" smtClean="0">
                <a:ea typeface="ＭＳ Ｐゴシック" pitchFamily="34" charset="-128"/>
              </a:rPr>
              <a:t> </a:t>
            </a:r>
            <a:r>
              <a:rPr lang="es-ES" baseline="0" dirty="0" err="1" smtClean="0">
                <a:ea typeface="ＭＳ Ｐゴシック" pitchFamily="34" charset="-128"/>
              </a:rPr>
              <a:t>the</a:t>
            </a:r>
            <a:r>
              <a:rPr lang="es-ES" baseline="0" dirty="0" smtClean="0">
                <a:ea typeface="ＭＳ Ｐゴシック" pitchFamily="34" charset="-128"/>
              </a:rPr>
              <a:t> </a:t>
            </a:r>
            <a:r>
              <a:rPr lang="es-ES" baseline="0" dirty="0" err="1" smtClean="0">
                <a:ea typeface="ＭＳ Ｐゴシック" pitchFamily="34" charset="-128"/>
              </a:rPr>
              <a:t>kind</a:t>
            </a:r>
            <a:r>
              <a:rPr lang="es-ES" baseline="0" dirty="0" smtClean="0">
                <a:ea typeface="ＭＳ Ｐゴシック" pitchFamily="34" charset="-128"/>
              </a:rPr>
              <a:t> of </a:t>
            </a:r>
            <a:r>
              <a:rPr lang="es-ES" baseline="0" dirty="0" err="1" smtClean="0">
                <a:ea typeface="ＭＳ Ｐゴシック" pitchFamily="34" charset="-128"/>
              </a:rPr>
              <a:t>appplications</a:t>
            </a:r>
            <a:r>
              <a:rPr lang="es-ES" baseline="0" dirty="0" smtClean="0">
                <a:ea typeface="ＭＳ Ｐゴシック" pitchFamily="34" charset="-128"/>
              </a:rPr>
              <a:t> </a:t>
            </a:r>
            <a:r>
              <a:rPr lang="es-ES" baseline="0" dirty="0" err="1" smtClean="0">
                <a:ea typeface="ＭＳ Ｐゴシック" pitchFamily="34" charset="-128"/>
              </a:rPr>
              <a:t>we</a:t>
            </a:r>
            <a:r>
              <a:rPr lang="es-ES" baseline="0" dirty="0" smtClean="0">
                <a:ea typeface="ＭＳ Ｐゴシック" pitchFamily="34" charset="-128"/>
              </a:rPr>
              <a:t> </a:t>
            </a:r>
            <a:r>
              <a:rPr lang="es-ES" baseline="0" dirty="0" err="1" smtClean="0">
                <a:ea typeface="ＭＳ Ｐゴシック" pitchFamily="34" charset="-128"/>
              </a:rPr>
              <a:t>develop</a:t>
            </a:r>
            <a:r>
              <a:rPr lang="es-ES" baseline="0" dirty="0" smtClean="0">
                <a:ea typeface="ＭＳ Ｐゴシック" pitchFamily="34" charset="-128"/>
              </a:rPr>
              <a:t>. </a:t>
            </a:r>
            <a:r>
              <a:rPr lang="es-ES" baseline="0" dirty="0" err="1" smtClean="0">
                <a:ea typeface="ＭＳ Ｐゴシック" pitchFamily="34" charset="-128"/>
              </a:rPr>
              <a:t>We</a:t>
            </a:r>
            <a:r>
              <a:rPr lang="es-ES" baseline="0" dirty="0" smtClean="0">
                <a:ea typeface="ＭＳ Ｐゴシック" pitchFamily="34" charset="-128"/>
              </a:rPr>
              <a:t> </a:t>
            </a:r>
            <a:r>
              <a:rPr lang="es-ES" baseline="0" dirty="0" err="1" smtClean="0">
                <a:ea typeface="ＭＳ Ｐゴシック" pitchFamily="34" charset="-128"/>
              </a:rPr>
              <a:t>have</a:t>
            </a:r>
            <a:r>
              <a:rPr lang="es-ES" baseline="0" dirty="0" smtClean="0">
                <a:ea typeface="ＭＳ Ｐゴシック" pitchFamily="34" charset="-128"/>
              </a:rPr>
              <a:t> a set of </a:t>
            </a:r>
            <a:r>
              <a:rPr lang="es-ES" baseline="0" dirty="0" err="1" smtClean="0">
                <a:ea typeface="ＭＳ Ｐゴシック" pitchFamily="34" charset="-128"/>
              </a:rPr>
              <a:t>applications</a:t>
            </a:r>
            <a:r>
              <a:rPr lang="es-ES" baseline="0" dirty="0" smtClean="0">
                <a:ea typeface="ＭＳ Ｐゴシック" pitchFamily="34" charset="-128"/>
              </a:rPr>
              <a:t> </a:t>
            </a:r>
            <a:r>
              <a:rPr lang="es-ES" baseline="0" dirty="0" err="1" smtClean="0">
                <a:ea typeface="ＭＳ Ｐゴシック" pitchFamily="34" charset="-128"/>
              </a:rPr>
              <a:t>for</a:t>
            </a:r>
            <a:r>
              <a:rPr lang="es-ES" baseline="0" dirty="0" smtClean="0">
                <a:ea typeface="ＭＳ Ｐゴシック" pitchFamily="34" charset="-128"/>
              </a:rPr>
              <a:t> </a:t>
            </a:r>
            <a:r>
              <a:rPr lang="es-ES" baseline="0" dirty="0" err="1" smtClean="0">
                <a:ea typeface="ＭＳ Ｐゴシック" pitchFamily="34" charset="-128"/>
              </a:rPr>
              <a:t>collection</a:t>
            </a:r>
            <a:r>
              <a:rPr lang="es-ES" baseline="0" dirty="0" smtClean="0">
                <a:ea typeface="ＭＳ Ｐゴシック" pitchFamily="34" charset="-128"/>
              </a:rPr>
              <a:t> </a:t>
            </a:r>
            <a:r>
              <a:rPr lang="es-ES" baseline="0" dirty="0" err="1" smtClean="0">
                <a:ea typeface="ＭＳ Ｐゴシック" pitchFamily="34" charset="-128"/>
              </a:rPr>
              <a:t>management</a:t>
            </a:r>
            <a:r>
              <a:rPr lang="es-ES" baseline="0" dirty="0" smtClean="0">
                <a:ea typeface="ＭＳ Ｐゴシック" pitchFamily="34" charset="-128"/>
              </a:rPr>
              <a:t>: herbar </a:t>
            </a:r>
            <a:r>
              <a:rPr lang="es-ES" baseline="0" dirty="0" err="1" smtClean="0">
                <a:ea typeface="ＭＳ Ｐゴシック" pitchFamily="34" charset="-128"/>
              </a:rPr>
              <a:t>for</a:t>
            </a:r>
            <a:r>
              <a:rPr lang="es-ES" baseline="0" dirty="0" smtClean="0">
                <a:ea typeface="ＭＳ Ｐゴシック" pitchFamily="34" charset="-128"/>
              </a:rPr>
              <a:t> </a:t>
            </a:r>
            <a:r>
              <a:rPr lang="es-ES" baseline="0" dirty="0" err="1" smtClean="0">
                <a:ea typeface="ＭＳ Ｐゴシック" pitchFamily="34" charset="-128"/>
              </a:rPr>
              <a:t>botanical</a:t>
            </a:r>
            <a:r>
              <a:rPr lang="es-ES" baseline="0" dirty="0" smtClean="0">
                <a:ea typeface="ＭＳ Ｐゴシック" pitchFamily="34" charset="-128"/>
              </a:rPr>
              <a:t> </a:t>
            </a:r>
            <a:r>
              <a:rPr lang="es-ES" baseline="0" dirty="0" err="1" smtClean="0">
                <a:ea typeface="ＭＳ Ｐゴシック" pitchFamily="34" charset="-128"/>
              </a:rPr>
              <a:t>collections</a:t>
            </a:r>
            <a:r>
              <a:rPr lang="es-ES" baseline="0" dirty="0" smtClean="0">
                <a:ea typeface="ＭＳ Ｐゴシック" pitchFamily="34" charset="-128"/>
              </a:rPr>
              <a:t>, </a:t>
            </a:r>
            <a:r>
              <a:rPr lang="es-ES" baseline="0" dirty="0" err="1" smtClean="0">
                <a:ea typeface="ＭＳ Ｐゴシック" pitchFamily="34" charset="-128"/>
              </a:rPr>
              <a:t>zoorbar</a:t>
            </a:r>
            <a:r>
              <a:rPr lang="es-ES" baseline="0" dirty="0" smtClean="0">
                <a:ea typeface="ＭＳ Ｐゴシック" pitchFamily="34" charset="-128"/>
              </a:rPr>
              <a:t> </a:t>
            </a:r>
            <a:r>
              <a:rPr lang="es-ES" baseline="0" dirty="0" err="1" smtClean="0">
                <a:ea typeface="ＭＳ Ｐゴシック" pitchFamily="34" charset="-128"/>
              </a:rPr>
              <a:t>for</a:t>
            </a:r>
            <a:r>
              <a:rPr lang="es-ES" baseline="0" dirty="0" smtClean="0">
                <a:ea typeface="ＭＳ Ｐゴシック" pitchFamily="34" charset="-128"/>
              </a:rPr>
              <a:t> </a:t>
            </a:r>
            <a:r>
              <a:rPr lang="es-ES" baseline="0" dirty="0" err="1" smtClean="0">
                <a:ea typeface="ＭＳ Ｐゴシック" pitchFamily="34" charset="-128"/>
              </a:rPr>
              <a:t>zoological</a:t>
            </a:r>
            <a:r>
              <a:rPr lang="es-ES" baseline="0" dirty="0" smtClean="0">
                <a:ea typeface="ＭＳ Ｐゴシック" pitchFamily="34" charset="-128"/>
              </a:rPr>
              <a:t> </a:t>
            </a:r>
            <a:r>
              <a:rPr lang="es-ES" baseline="0" dirty="0" err="1" smtClean="0">
                <a:ea typeface="ＭＳ Ｐゴシック" pitchFamily="34" charset="-128"/>
              </a:rPr>
              <a:t>collections</a:t>
            </a:r>
            <a:r>
              <a:rPr lang="es-ES" baseline="0" dirty="0" smtClean="0">
                <a:ea typeface="ＭＳ Ｐゴシック" pitchFamily="34" charset="-128"/>
              </a:rPr>
              <a:t>, </a:t>
            </a:r>
            <a:r>
              <a:rPr lang="es-ES" baseline="0" dirty="0" err="1" smtClean="0">
                <a:ea typeface="ＭＳ Ｐゴシック" pitchFamily="34" charset="-128"/>
              </a:rPr>
              <a:t>hzl</a:t>
            </a:r>
            <a:r>
              <a:rPr lang="es-ES" baseline="0" dirty="0" smtClean="0">
                <a:ea typeface="ＭＳ Ｐゴシック" pitchFamily="34" charset="-128"/>
              </a:rPr>
              <a:t> </a:t>
            </a:r>
            <a:r>
              <a:rPr lang="es-ES" baseline="0" dirty="0" err="1" smtClean="0">
                <a:ea typeface="ＭＳ Ｐゴシック" pitchFamily="34" charset="-128"/>
              </a:rPr>
              <a:t>ligher</a:t>
            </a:r>
            <a:r>
              <a:rPr lang="es-ES" baseline="0" dirty="0" smtClean="0">
                <a:ea typeface="ＭＳ Ｐゴシック" pitchFamily="34" charset="-128"/>
              </a:rPr>
              <a:t> </a:t>
            </a:r>
            <a:r>
              <a:rPr lang="es-ES" baseline="0" dirty="0" err="1" smtClean="0">
                <a:ea typeface="ＭＳ Ｐゴシック" pitchFamily="34" charset="-128"/>
              </a:rPr>
              <a:t>than</a:t>
            </a:r>
            <a:r>
              <a:rPr lang="es-ES" baseline="0" dirty="0" smtClean="0">
                <a:ea typeface="ＭＳ Ｐゴシック" pitchFamily="34" charset="-128"/>
              </a:rPr>
              <a:t> </a:t>
            </a:r>
            <a:r>
              <a:rPr lang="es-ES" baseline="0" dirty="0" err="1" smtClean="0">
                <a:ea typeface="ＭＳ Ｐゴシック" pitchFamily="34" charset="-128"/>
              </a:rPr>
              <a:t>the</a:t>
            </a:r>
            <a:r>
              <a:rPr lang="es-ES" baseline="0" dirty="0" smtClean="0">
                <a:ea typeface="ＭＳ Ｐゴシック" pitchFamily="34" charset="-128"/>
              </a:rPr>
              <a:t> </a:t>
            </a:r>
            <a:r>
              <a:rPr lang="es-ES" baseline="0" dirty="0" err="1" smtClean="0">
                <a:ea typeface="ＭＳ Ｐゴシック" pitchFamily="34" charset="-128"/>
              </a:rPr>
              <a:t>other</a:t>
            </a:r>
            <a:r>
              <a:rPr lang="es-ES" baseline="0" dirty="0" smtClean="0">
                <a:ea typeface="ＭＳ Ｐゴシック" pitchFamily="34" charset="-128"/>
              </a:rPr>
              <a:t> and can </a:t>
            </a:r>
            <a:r>
              <a:rPr lang="es-ES" baseline="0" dirty="0" err="1" smtClean="0">
                <a:ea typeface="ＭＳ Ｐゴシック" pitchFamily="34" charset="-128"/>
              </a:rPr>
              <a:t>be</a:t>
            </a:r>
            <a:r>
              <a:rPr lang="es-ES" baseline="0" dirty="0" smtClean="0">
                <a:ea typeface="ＭＳ Ｐゴシック" pitchFamily="34" charset="-128"/>
              </a:rPr>
              <a:t> </a:t>
            </a:r>
            <a:r>
              <a:rPr lang="es-ES" baseline="0" dirty="0" err="1" smtClean="0">
                <a:ea typeface="ＭＳ Ｐゴシック" pitchFamily="34" charset="-128"/>
              </a:rPr>
              <a:t>used</a:t>
            </a:r>
            <a:r>
              <a:rPr lang="es-ES" baseline="0" dirty="0" smtClean="0">
                <a:ea typeface="ＭＳ Ｐゴシック" pitchFamily="34" charset="-128"/>
              </a:rPr>
              <a:t> </a:t>
            </a:r>
            <a:r>
              <a:rPr lang="es-ES" baseline="0" dirty="0" err="1" smtClean="0">
                <a:ea typeface="ＭＳ Ｐゴシック" pitchFamily="34" charset="-128"/>
              </a:rPr>
              <a:t>for</a:t>
            </a:r>
            <a:r>
              <a:rPr lang="es-ES" baseline="0" dirty="0" smtClean="0">
                <a:ea typeface="ＭＳ Ｐゴシック" pitchFamily="34" charset="-128"/>
              </a:rPr>
              <a:t> </a:t>
            </a:r>
            <a:r>
              <a:rPr lang="es-ES" baseline="0" dirty="0" err="1" smtClean="0">
                <a:ea typeface="ＭＳ Ｐゴシック" pitchFamily="34" charset="-128"/>
              </a:rPr>
              <a:t>either</a:t>
            </a:r>
            <a:r>
              <a:rPr lang="es-ES" baseline="0" dirty="0" smtClean="0">
                <a:ea typeface="ＭＳ Ｐゴシック" pitchFamily="34" charset="-128"/>
              </a:rPr>
              <a:t> </a:t>
            </a:r>
            <a:r>
              <a:rPr lang="es-ES" baseline="0" dirty="0" err="1" smtClean="0">
                <a:ea typeface="ＭＳ Ｐゴシック" pitchFamily="34" charset="-128"/>
              </a:rPr>
              <a:t>botanical</a:t>
            </a:r>
            <a:r>
              <a:rPr lang="es-ES" baseline="0" dirty="0" smtClean="0">
                <a:ea typeface="ＭＳ Ｐゴシック" pitchFamily="34" charset="-128"/>
              </a:rPr>
              <a:t> and </a:t>
            </a:r>
            <a:r>
              <a:rPr lang="es-ES" baseline="0" dirty="0" err="1" smtClean="0">
                <a:ea typeface="ＭＳ Ｐゴシック" pitchFamily="34" charset="-128"/>
              </a:rPr>
              <a:t>zoological</a:t>
            </a:r>
            <a:r>
              <a:rPr lang="es-ES" baseline="0" dirty="0" smtClean="0">
                <a:ea typeface="ＭＳ Ｐゴシック" pitchFamily="34" charset="-128"/>
              </a:rPr>
              <a:t> </a:t>
            </a:r>
            <a:r>
              <a:rPr lang="es-ES" baseline="0" dirty="0" err="1" smtClean="0">
                <a:ea typeface="ＭＳ Ｐゴシック" pitchFamily="34" charset="-128"/>
              </a:rPr>
              <a:t>collections</a:t>
            </a:r>
            <a:r>
              <a:rPr lang="es-ES" baseline="0" dirty="0" smtClean="0">
                <a:ea typeface="ＭＳ Ｐゴシック" pitchFamily="34" charset="-128"/>
              </a:rPr>
              <a:t>. </a:t>
            </a:r>
            <a:r>
              <a:rPr lang="en-US" baseline="0" dirty="0" smtClean="0">
                <a:ea typeface="ＭＳ Ｐゴシック" pitchFamily="34" charset="-128"/>
              </a:rPr>
              <a:t>  BIBMASTER is a database application to manage biodiversity information, specially focused in bibliography and nomenclatural information. And then we have </a:t>
            </a:r>
            <a:r>
              <a:rPr lang="en-US" baseline="0" dirty="0" err="1" smtClean="0">
                <a:ea typeface="ＭＳ Ｐゴシック" pitchFamily="34" charset="-128"/>
              </a:rPr>
              <a:t>spftware</a:t>
            </a:r>
            <a:r>
              <a:rPr lang="en-US" baseline="0" dirty="0" smtClean="0">
                <a:ea typeface="ＭＳ Ｐゴシック" pitchFamily="34" charset="-128"/>
              </a:rPr>
              <a:t> of validation and transformation where I would like to highlight Darwin Test for </a:t>
            </a:r>
            <a:r>
              <a:rPr lang="en-US" dirty="0" smtClean="0"/>
              <a:t>validate and check</a:t>
            </a:r>
            <a:r>
              <a:rPr lang="en-US" i="1" dirty="0" smtClean="0"/>
              <a:t> DarwinCorev2 </a:t>
            </a:r>
            <a:r>
              <a:rPr lang="en-US" dirty="0" smtClean="0"/>
              <a:t>or </a:t>
            </a:r>
            <a:r>
              <a:rPr lang="en-US" i="1" dirty="0" smtClean="0"/>
              <a:t>Darwincore1.4</a:t>
            </a:r>
            <a:r>
              <a:rPr lang="en-US" dirty="0" smtClean="0"/>
              <a:t> records</a:t>
            </a:r>
            <a:r>
              <a:rPr lang="en-US" baseline="0" dirty="0" smtClean="0">
                <a:ea typeface="ＭＳ Ｐゴシック" pitchFamily="34" charset="-128"/>
              </a:rPr>
              <a:t>. </a:t>
            </a:r>
            <a:r>
              <a:rPr lang="en-US" baseline="0" dirty="0" err="1" smtClean="0">
                <a:ea typeface="ＭＳ Ｐゴシック" pitchFamily="34" charset="-128"/>
              </a:rPr>
              <a:t>Katia</a:t>
            </a:r>
            <a:r>
              <a:rPr lang="en-US" baseline="0" dirty="0" smtClean="0">
                <a:ea typeface="ＭＳ Ｐゴシック" pitchFamily="34" charset="-128"/>
              </a:rPr>
              <a:t> will tell you more about this tool after lunch.</a:t>
            </a:r>
          </a:p>
          <a:p>
            <a:pPr marL="0" marR="0" indent="0" algn="l" defTabSz="914400" rtl="0" eaLnBrk="1" fontAlgn="base" latinLnBrk="0" hangingPunct="1">
              <a:lnSpc>
                <a:spcPct val="100000"/>
              </a:lnSpc>
              <a:spcBef>
                <a:spcPct val="30000"/>
              </a:spcBef>
              <a:spcAft>
                <a:spcPct val="0"/>
              </a:spcAft>
              <a:buClrTx/>
              <a:buSzTx/>
              <a:buFontTx/>
              <a:buNone/>
              <a:tabLst/>
              <a:defRPr/>
            </a:pPr>
            <a:endParaRPr lang="es-ES" dirty="0" smtClean="0">
              <a:ea typeface="ＭＳ Ｐゴシック" pitchFamily="34" charset="-128"/>
            </a:endParaRPr>
          </a:p>
          <a:p>
            <a:pPr eaLnBrk="1" hangingPunct="1"/>
            <a:endParaRPr lang="es-ES" dirty="0" smtClean="0">
              <a:ea typeface="ＭＳ Ｐゴシック" pitchFamily="34" charset="-128"/>
            </a:endParaRPr>
          </a:p>
        </p:txBody>
      </p:sp>
      <p:sp>
        <p:nvSpPr>
          <p:cNvPr id="4" name="3 Marcador de número de diapositiva"/>
          <p:cNvSpPr>
            <a:spLocks noGrp="1"/>
          </p:cNvSpPr>
          <p:nvPr>
            <p:ph type="sldNum" sz="quarter" idx="10"/>
          </p:nvPr>
        </p:nvSpPr>
        <p:spPr/>
        <p:txBody>
          <a:bodyPr/>
          <a:lstStyle/>
          <a:p>
            <a:fld id="{278DD5A5-DFC9-487D-9C96-5A0029EBB9C2}" type="slidenum">
              <a:rPr lang="es-ES" smtClean="0"/>
              <a:pPr/>
              <a:t>8</a:t>
            </a:fld>
            <a:endParaRPr lang="es-ES"/>
          </a:p>
        </p:txBody>
      </p:sp>
    </p:spTree>
    <p:extLst>
      <p:ext uri="{BB962C8B-B14F-4D97-AF65-F5344CB8AC3E}">
        <p14:creationId xmlns:p14="http://schemas.microsoft.com/office/powerpoint/2010/main" val="2838753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l"/>
            <a:r>
              <a:rPr lang="en-US" dirty="0" smtClean="0"/>
              <a:t>This a picture</a:t>
            </a:r>
            <a:r>
              <a:rPr lang="en-US" baseline="0" dirty="0" smtClean="0"/>
              <a:t> to show the data that comes from Spain. A total of more than 9 million records from 161 databases and 66 projects or institutions.</a:t>
            </a:r>
            <a:endParaRPr lang="en-US" dirty="0"/>
          </a:p>
        </p:txBody>
      </p:sp>
      <p:sp>
        <p:nvSpPr>
          <p:cNvPr id="4" name="3 Marcador de número de diapositiva"/>
          <p:cNvSpPr>
            <a:spLocks noGrp="1"/>
          </p:cNvSpPr>
          <p:nvPr>
            <p:ph type="sldNum" sz="quarter" idx="10"/>
          </p:nvPr>
        </p:nvSpPr>
        <p:spPr/>
        <p:txBody>
          <a:bodyPr/>
          <a:lstStyle/>
          <a:p>
            <a:fld id="{278DD5A5-DFC9-487D-9C96-5A0029EBB9C2}" type="slidenum">
              <a:rPr lang="es-ES" smtClean="0"/>
              <a:pPr/>
              <a:t>9</a:t>
            </a:fld>
            <a:endParaRPr lang="es-ES"/>
          </a:p>
        </p:txBody>
      </p:sp>
    </p:spTree>
    <p:extLst>
      <p:ext uri="{BB962C8B-B14F-4D97-AF65-F5344CB8AC3E}">
        <p14:creationId xmlns:p14="http://schemas.microsoft.com/office/powerpoint/2010/main" val="1417070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34E1AC8-8FB1-4A19-B047-9065CB87CFE6}" type="datetimeFigureOut">
              <a:rPr lang="es-ES" smtClean="0"/>
              <a:pPr/>
              <a:t>24/01/2014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67B195-75B5-4F80-9364-40C66A92242C}" type="slidenum">
              <a:rPr lang="es-ES" smtClean="0"/>
              <a:pPr/>
              <a:t>‹Nº›</a:t>
            </a:fld>
            <a:endParaRPr lang="es-ES"/>
          </a:p>
        </p:txBody>
      </p:sp>
      <p:pic>
        <p:nvPicPr>
          <p:cNvPr id="7" name="6 Imagen"/>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883920"/>
          </a:xfrm>
          <a:prstGeom prst="rect">
            <a:avLst/>
          </a:prstGeom>
        </p:spPr>
      </p:pic>
    </p:spTree>
    <p:extLst>
      <p:ext uri="{BB962C8B-B14F-4D97-AF65-F5344CB8AC3E}">
        <p14:creationId xmlns:p14="http://schemas.microsoft.com/office/powerpoint/2010/main" val="4295772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34E1AC8-8FB1-4A19-B047-9065CB87CFE6}" type="datetimeFigureOut">
              <a:rPr lang="es-ES" smtClean="0"/>
              <a:pPr/>
              <a:t>24/01/2014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D67B195-75B5-4F80-9364-40C66A92242C}" type="slidenum">
              <a:rPr lang="es-ES" smtClean="0"/>
              <a:pPr/>
              <a:t>‹Nº›</a:t>
            </a:fld>
            <a:endParaRPr lang="es-ES"/>
          </a:p>
        </p:txBody>
      </p:sp>
    </p:spTree>
    <p:extLst>
      <p:ext uri="{BB962C8B-B14F-4D97-AF65-F5344CB8AC3E}">
        <p14:creationId xmlns:p14="http://schemas.microsoft.com/office/powerpoint/2010/main" val="156621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34E1AC8-8FB1-4A19-B047-9065CB87CFE6}" type="datetimeFigureOut">
              <a:rPr lang="es-ES" smtClean="0"/>
              <a:pPr/>
              <a:t>24/01/2014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D67B195-75B5-4F80-9364-40C66A92242C}" type="slidenum">
              <a:rPr lang="es-ES" smtClean="0"/>
              <a:pPr/>
              <a:t>‹Nº›</a:t>
            </a:fld>
            <a:endParaRPr lang="es-ES"/>
          </a:p>
        </p:txBody>
      </p:sp>
    </p:spTree>
    <p:extLst>
      <p:ext uri="{BB962C8B-B14F-4D97-AF65-F5344CB8AC3E}">
        <p14:creationId xmlns:p14="http://schemas.microsoft.com/office/powerpoint/2010/main" val="3332721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34E1AC8-8FB1-4A19-B047-9065CB87CFE6}" type="datetimeFigureOut">
              <a:rPr lang="es-ES" smtClean="0"/>
              <a:pPr/>
              <a:t>24/01/2014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67B195-75B5-4F80-9364-40C66A92242C}" type="slidenum">
              <a:rPr lang="es-ES" smtClean="0"/>
              <a:pPr/>
              <a:t>‹Nº›</a:t>
            </a:fld>
            <a:endParaRPr lang="es-ES"/>
          </a:p>
        </p:txBody>
      </p:sp>
    </p:spTree>
    <p:extLst>
      <p:ext uri="{BB962C8B-B14F-4D97-AF65-F5344CB8AC3E}">
        <p14:creationId xmlns:p14="http://schemas.microsoft.com/office/powerpoint/2010/main" val="3568505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34E1AC8-8FB1-4A19-B047-9065CB87CFE6}" type="datetimeFigureOut">
              <a:rPr lang="es-ES" smtClean="0"/>
              <a:pPr/>
              <a:t>24/01/2014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67B195-75B5-4F80-9364-40C66A92242C}" type="slidenum">
              <a:rPr lang="es-ES" smtClean="0"/>
              <a:pPr/>
              <a:t>‹Nº›</a:t>
            </a:fld>
            <a:endParaRPr lang="es-ES"/>
          </a:p>
        </p:txBody>
      </p:sp>
    </p:spTree>
    <p:extLst>
      <p:ext uri="{BB962C8B-B14F-4D97-AF65-F5344CB8AC3E}">
        <p14:creationId xmlns:p14="http://schemas.microsoft.com/office/powerpoint/2010/main" val="2125523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1029" name="Picture 5"/>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275856" y="-1490"/>
            <a:ext cx="2592288" cy="173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userDrawn="1"/>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580112" y="14678"/>
            <a:ext cx="3563888" cy="175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3066" y="-9584"/>
            <a:ext cx="3243202"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p:cNvSpPr/>
          <p:nvPr userDrawn="1"/>
        </p:nvSpPr>
        <p:spPr>
          <a:xfrm rot="16200000">
            <a:off x="2354331" y="845580"/>
            <a:ext cx="1768201" cy="4571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14" name="13 Rectángulo"/>
          <p:cNvSpPr/>
          <p:nvPr userDrawn="1"/>
        </p:nvSpPr>
        <p:spPr>
          <a:xfrm rot="16200000">
            <a:off x="4721714" y="836305"/>
            <a:ext cx="1768201" cy="45719"/>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15" name="14 Rectángulo"/>
          <p:cNvSpPr/>
          <p:nvPr userDrawn="1"/>
        </p:nvSpPr>
        <p:spPr>
          <a:xfrm>
            <a:off x="0" y="1749956"/>
            <a:ext cx="9144000" cy="36000"/>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s-ES"/>
          </a:p>
        </p:txBody>
      </p:sp>
      <p:sp>
        <p:nvSpPr>
          <p:cNvPr id="17" name="16 CuadroTexto"/>
          <p:cNvSpPr txBox="1"/>
          <p:nvPr userDrawn="1"/>
        </p:nvSpPr>
        <p:spPr>
          <a:xfrm>
            <a:off x="5000628" y="5761041"/>
            <a:ext cx="4005133" cy="954107"/>
          </a:xfrm>
          <a:prstGeom prst="rect">
            <a:avLst/>
          </a:prstGeom>
          <a:noFill/>
        </p:spPr>
        <p:txBody>
          <a:bodyPr wrap="square" rtlCol="0">
            <a:spAutoFit/>
          </a:bodyPr>
          <a:lstStyle/>
          <a:p>
            <a:pPr algn="r"/>
            <a:r>
              <a:rPr lang="es-ES" sz="1400" kern="1200" dirty="0" smtClean="0">
                <a:solidFill>
                  <a:schemeClr val="tx2">
                    <a:lumMod val="75000"/>
                  </a:schemeClr>
                </a:solidFill>
                <a:latin typeface="+mn-lt"/>
                <a:ea typeface="+mn-ea"/>
                <a:cs typeface="Browallia New" pitchFamily="34" charset="-34"/>
              </a:rPr>
              <a:t>Cristina Villaverde</a:t>
            </a:r>
          </a:p>
          <a:p>
            <a:pPr algn="r"/>
            <a:r>
              <a:rPr lang="es-ES" sz="1400" kern="1200" dirty="0" smtClean="0">
                <a:solidFill>
                  <a:schemeClr val="tx2">
                    <a:lumMod val="75000"/>
                  </a:schemeClr>
                </a:solidFill>
                <a:latin typeface="+mn-lt"/>
                <a:ea typeface="+mn-ea"/>
                <a:cs typeface="Browallia New" pitchFamily="34" charset="-34"/>
              </a:rPr>
              <a:t>GBIF </a:t>
            </a:r>
            <a:r>
              <a:rPr lang="es-ES" sz="1400" kern="1200" dirty="0" err="1" smtClean="0">
                <a:solidFill>
                  <a:schemeClr val="tx2">
                    <a:lumMod val="75000"/>
                  </a:schemeClr>
                </a:solidFill>
                <a:latin typeface="+mn-lt"/>
                <a:ea typeface="+mn-ea"/>
                <a:cs typeface="Browallia New" pitchFamily="34" charset="-34"/>
              </a:rPr>
              <a:t>Spain</a:t>
            </a:r>
            <a:r>
              <a:rPr lang="es-ES" sz="1400" kern="1200" dirty="0" smtClean="0">
                <a:solidFill>
                  <a:schemeClr val="tx2">
                    <a:lumMod val="75000"/>
                  </a:schemeClr>
                </a:solidFill>
                <a:latin typeface="+mn-lt"/>
                <a:ea typeface="+mn-ea"/>
                <a:cs typeface="Browallia New" pitchFamily="34" charset="-34"/>
              </a:rPr>
              <a:t>, </a:t>
            </a:r>
            <a:r>
              <a:rPr lang="es-ES" sz="1400" kern="1200" dirty="0" err="1" smtClean="0">
                <a:solidFill>
                  <a:schemeClr val="tx2">
                    <a:lumMod val="75000"/>
                  </a:schemeClr>
                </a:solidFill>
                <a:latin typeface="+mn-lt"/>
                <a:ea typeface="+mn-ea"/>
                <a:cs typeface="Browallia New" pitchFamily="34" charset="-34"/>
              </a:rPr>
              <a:t>Coordination</a:t>
            </a:r>
            <a:r>
              <a:rPr lang="es-ES" sz="1400" kern="1200" dirty="0" smtClean="0">
                <a:solidFill>
                  <a:schemeClr val="tx2">
                    <a:lumMod val="75000"/>
                  </a:schemeClr>
                </a:solidFill>
                <a:latin typeface="+mn-lt"/>
                <a:ea typeface="+mn-ea"/>
                <a:cs typeface="Browallia New" pitchFamily="34" charset="-34"/>
              </a:rPr>
              <a:t> </a:t>
            </a:r>
            <a:r>
              <a:rPr lang="es-ES" sz="1400" kern="1200" dirty="0" err="1" smtClean="0">
                <a:solidFill>
                  <a:schemeClr val="tx2">
                    <a:lumMod val="75000"/>
                  </a:schemeClr>
                </a:solidFill>
                <a:latin typeface="+mn-lt"/>
                <a:ea typeface="+mn-ea"/>
                <a:cs typeface="Browallia New" pitchFamily="34" charset="-34"/>
              </a:rPr>
              <a:t>Unit</a:t>
            </a:r>
            <a:endParaRPr lang="es-ES" sz="1400" kern="1200" dirty="0" smtClean="0">
              <a:solidFill>
                <a:schemeClr val="tx2">
                  <a:lumMod val="75000"/>
                </a:schemeClr>
              </a:solidFill>
              <a:latin typeface="+mn-lt"/>
              <a:ea typeface="+mn-ea"/>
              <a:cs typeface="Browallia New" pitchFamily="34" charset="-34"/>
            </a:endParaRPr>
          </a:p>
          <a:p>
            <a:pPr algn="r"/>
            <a:r>
              <a:rPr lang="es-ES" sz="1400" kern="1200" dirty="0" smtClean="0">
                <a:solidFill>
                  <a:schemeClr val="tx2">
                    <a:lumMod val="75000"/>
                  </a:schemeClr>
                </a:solidFill>
                <a:latin typeface="+mn-lt"/>
                <a:ea typeface="+mn-ea"/>
                <a:cs typeface="Browallia New" pitchFamily="34" charset="-34"/>
              </a:rPr>
              <a:t>villaverde@gbif.es</a:t>
            </a:r>
          </a:p>
          <a:p>
            <a:pPr marL="0" marR="0" indent="0" algn="r" defTabSz="914400" rtl="0" eaLnBrk="1" fontAlgn="auto" latinLnBrk="0" hangingPunct="1">
              <a:lnSpc>
                <a:spcPct val="100000"/>
              </a:lnSpc>
              <a:spcBef>
                <a:spcPts val="0"/>
              </a:spcBef>
              <a:spcAft>
                <a:spcPts val="0"/>
              </a:spcAft>
              <a:buClrTx/>
              <a:buSzTx/>
              <a:buFontTx/>
              <a:buNone/>
              <a:tabLst/>
              <a:defRPr/>
            </a:pPr>
            <a:r>
              <a:rPr lang="es-ES" sz="1400" kern="1200" dirty="0" smtClean="0">
                <a:solidFill>
                  <a:schemeClr val="tx2">
                    <a:lumMod val="75000"/>
                  </a:schemeClr>
                </a:solidFill>
                <a:latin typeface="+mn-lt"/>
                <a:ea typeface="+mn-ea"/>
                <a:cs typeface="Browallia New" pitchFamily="34" charset="-34"/>
              </a:rPr>
              <a:t>Real Jardín Botánico, Madrid 2014 </a:t>
            </a:r>
          </a:p>
        </p:txBody>
      </p:sp>
      <p:pic>
        <p:nvPicPr>
          <p:cNvPr id="1032" name="Picture 8"/>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51520" y="5859016"/>
            <a:ext cx="957360" cy="99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571999" y="5920888"/>
            <a:ext cx="968865" cy="8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843808" y="5992630"/>
            <a:ext cx="1455291" cy="73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691680" y="5920887"/>
            <a:ext cx="8477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userDrawn="1"/>
        </p:nvSpPr>
        <p:spPr>
          <a:xfrm>
            <a:off x="1259632" y="2204864"/>
            <a:ext cx="6624735" cy="1323439"/>
          </a:xfrm>
          <a:prstGeom prst="rect">
            <a:avLst/>
          </a:prstGeom>
        </p:spPr>
        <p:txBody>
          <a:bodyPr wrap="square">
            <a:spAutoFit/>
          </a:bodyPr>
          <a:lstStyle/>
          <a:p>
            <a:pPr algn="ctr"/>
            <a:r>
              <a:rPr lang="es-ES" sz="4000" dirty="0" err="1" smtClean="0">
                <a:solidFill>
                  <a:srgbClr val="00B050"/>
                </a:solidFill>
                <a:latin typeface="Adobe Gothic Std B" pitchFamily="34" charset="-128"/>
                <a:ea typeface="Adobe Gothic Std B" pitchFamily="34" charset="-128"/>
              </a:rPr>
              <a:t>Mentoring</a:t>
            </a:r>
            <a:r>
              <a:rPr lang="es-ES" sz="4000" dirty="0" smtClean="0">
                <a:solidFill>
                  <a:srgbClr val="00B050"/>
                </a:solidFill>
                <a:latin typeface="Adobe Gothic Std B" pitchFamily="34" charset="-128"/>
                <a:ea typeface="Adobe Gothic Std B" pitchFamily="34" charset="-128"/>
              </a:rPr>
              <a:t> Project 2014</a:t>
            </a:r>
            <a:br>
              <a:rPr lang="es-ES" sz="4000" dirty="0" smtClean="0">
                <a:solidFill>
                  <a:srgbClr val="00B050"/>
                </a:solidFill>
                <a:latin typeface="Adobe Gothic Std B" pitchFamily="34" charset="-128"/>
                <a:ea typeface="Adobe Gothic Std B" pitchFamily="34" charset="-128"/>
              </a:rPr>
            </a:br>
            <a:r>
              <a:rPr lang="es-ES" sz="4000" dirty="0" smtClean="0">
                <a:solidFill>
                  <a:srgbClr val="00B050"/>
                </a:solidFill>
                <a:latin typeface="Adobe Gothic Std B" pitchFamily="34" charset="-128"/>
                <a:ea typeface="Adobe Gothic Std B" pitchFamily="34" charset="-128"/>
              </a:rPr>
              <a:t>France-Portugal-</a:t>
            </a:r>
            <a:r>
              <a:rPr lang="es-ES" sz="4000" dirty="0" err="1" smtClean="0">
                <a:solidFill>
                  <a:srgbClr val="00B050"/>
                </a:solidFill>
                <a:latin typeface="Adobe Gothic Std B" pitchFamily="34" charset="-128"/>
                <a:ea typeface="Adobe Gothic Std B" pitchFamily="34" charset="-128"/>
              </a:rPr>
              <a:t>Spain</a:t>
            </a:r>
            <a:endParaRPr lang="es-ES" sz="4000" dirty="0">
              <a:solidFill>
                <a:srgbClr val="00B050"/>
              </a:solidFill>
              <a:latin typeface="Adobe Gothic Std B" pitchFamily="34" charset="-128"/>
              <a:ea typeface="Adobe Gothic Std B" pitchFamily="34" charset="-128"/>
            </a:endParaRPr>
          </a:p>
        </p:txBody>
      </p:sp>
      <p:sp>
        <p:nvSpPr>
          <p:cNvPr id="16" name="15 CuadroTexto"/>
          <p:cNvSpPr txBox="1"/>
          <p:nvPr userDrawn="1"/>
        </p:nvSpPr>
        <p:spPr>
          <a:xfrm>
            <a:off x="2143108" y="3643314"/>
            <a:ext cx="4357718" cy="923330"/>
          </a:xfrm>
          <a:prstGeom prst="rect">
            <a:avLst/>
          </a:prstGeom>
          <a:noFill/>
        </p:spPr>
        <p:txBody>
          <a:bodyPr wrap="square" rtlCol="0">
            <a:spAutoFit/>
          </a:bodyPr>
          <a:lstStyle/>
          <a:p>
            <a:pPr algn="ctr"/>
            <a:r>
              <a:rPr lang="es-ES" sz="5400" b="1" dirty="0" smtClean="0">
                <a:solidFill>
                  <a:srgbClr val="50A5B6"/>
                </a:solidFill>
              </a:rPr>
              <a:t>GBIF </a:t>
            </a:r>
            <a:r>
              <a:rPr lang="es-ES" sz="5400" b="1" dirty="0" err="1" smtClean="0">
                <a:solidFill>
                  <a:srgbClr val="50A5B6"/>
                </a:solidFill>
              </a:rPr>
              <a:t>Spain</a:t>
            </a:r>
            <a:endParaRPr lang="es-ES" sz="5400" b="1" dirty="0">
              <a:solidFill>
                <a:srgbClr val="50A5B6"/>
              </a:solidFill>
            </a:endParaRPr>
          </a:p>
        </p:txBody>
      </p:sp>
    </p:spTree>
    <p:extLst>
      <p:ext uri="{BB962C8B-B14F-4D97-AF65-F5344CB8AC3E}">
        <p14:creationId xmlns:p14="http://schemas.microsoft.com/office/powerpoint/2010/main" val="9913670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C06200F9-B57B-44BB-A883-F15078171F11}" type="datetimeFigureOut">
              <a:rPr lang="es-ES" smtClean="0"/>
              <a:pPr/>
              <a:t>24/01/2014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3B9F5B6-C0F5-4320-8B9F-D769BA61EBC8}" type="slidenum">
              <a:rPr lang="es-ES" smtClean="0"/>
              <a:pPr/>
              <a:t>‹Nº›</a:t>
            </a:fld>
            <a:endParaRPr lang="es-ES"/>
          </a:p>
        </p:txBody>
      </p:sp>
    </p:spTree>
    <p:extLst>
      <p:ext uri="{BB962C8B-B14F-4D97-AF65-F5344CB8AC3E}">
        <p14:creationId xmlns:p14="http://schemas.microsoft.com/office/powerpoint/2010/main" val="2666074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6200F9-B57B-44BB-A883-F15078171F11}" type="datetimeFigureOut">
              <a:rPr lang="es-ES" smtClean="0"/>
              <a:pPr/>
              <a:t>24/01/2014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3B9F5B6-C0F5-4320-8B9F-D769BA61EBC8}" type="slidenum">
              <a:rPr lang="es-ES" smtClean="0"/>
              <a:pPr/>
              <a:t>‹Nº›</a:t>
            </a:fld>
            <a:endParaRPr lang="es-ES"/>
          </a:p>
        </p:txBody>
      </p:sp>
    </p:spTree>
    <p:extLst>
      <p:ext uri="{BB962C8B-B14F-4D97-AF65-F5344CB8AC3E}">
        <p14:creationId xmlns:p14="http://schemas.microsoft.com/office/powerpoint/2010/main" val="3702502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06200F9-B57B-44BB-A883-F15078171F11}" type="datetimeFigureOut">
              <a:rPr lang="es-ES" smtClean="0"/>
              <a:pPr/>
              <a:t>24/01/2014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3B9F5B6-C0F5-4320-8B9F-D769BA61EBC8}" type="slidenum">
              <a:rPr lang="es-ES" smtClean="0"/>
              <a:pPr/>
              <a:t>‹Nº›</a:t>
            </a:fld>
            <a:endParaRPr lang="es-ES"/>
          </a:p>
        </p:txBody>
      </p:sp>
    </p:spTree>
    <p:extLst>
      <p:ext uri="{BB962C8B-B14F-4D97-AF65-F5344CB8AC3E}">
        <p14:creationId xmlns:p14="http://schemas.microsoft.com/office/powerpoint/2010/main" val="2585665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C06200F9-B57B-44BB-A883-F15078171F11}" type="datetimeFigureOut">
              <a:rPr lang="es-ES" smtClean="0"/>
              <a:pPr/>
              <a:t>24/01/2014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3B9F5B6-C0F5-4320-8B9F-D769BA61EBC8}" type="slidenum">
              <a:rPr lang="es-ES" smtClean="0"/>
              <a:pPr/>
              <a:t>‹Nº›</a:t>
            </a:fld>
            <a:endParaRPr lang="es-ES"/>
          </a:p>
        </p:txBody>
      </p:sp>
    </p:spTree>
    <p:extLst>
      <p:ext uri="{BB962C8B-B14F-4D97-AF65-F5344CB8AC3E}">
        <p14:creationId xmlns:p14="http://schemas.microsoft.com/office/powerpoint/2010/main" val="518609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C06200F9-B57B-44BB-A883-F15078171F11}" type="datetimeFigureOut">
              <a:rPr lang="es-ES" smtClean="0"/>
              <a:pPr/>
              <a:t>24/01/2014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3B9F5B6-C0F5-4320-8B9F-D769BA61EBC8}" type="slidenum">
              <a:rPr lang="es-ES" smtClean="0"/>
              <a:pPr/>
              <a:t>‹Nº›</a:t>
            </a:fld>
            <a:endParaRPr lang="es-ES"/>
          </a:p>
        </p:txBody>
      </p:sp>
    </p:spTree>
    <p:extLst>
      <p:ext uri="{BB962C8B-B14F-4D97-AF65-F5344CB8AC3E}">
        <p14:creationId xmlns:p14="http://schemas.microsoft.com/office/powerpoint/2010/main" val="2695777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34E1AC8-8FB1-4A19-B047-9065CB87CFE6}" type="datetimeFigureOut">
              <a:rPr lang="es-ES" smtClean="0"/>
              <a:pPr/>
              <a:t>24/01/2014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D67B195-75B5-4F80-9364-40C66A92242C}" type="slidenum">
              <a:rPr lang="es-ES" smtClean="0"/>
              <a:pPr/>
              <a:t>‹Nº›</a:t>
            </a:fld>
            <a:endParaRPr lang="es-ES"/>
          </a:p>
        </p:txBody>
      </p:sp>
    </p:spTree>
    <p:extLst>
      <p:ext uri="{BB962C8B-B14F-4D97-AF65-F5344CB8AC3E}">
        <p14:creationId xmlns:p14="http://schemas.microsoft.com/office/powerpoint/2010/main" val="267314069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C06200F9-B57B-44BB-A883-F15078171F11}" type="datetimeFigureOut">
              <a:rPr lang="es-ES" smtClean="0"/>
              <a:pPr/>
              <a:t>24/01/2014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3B9F5B6-C0F5-4320-8B9F-D769BA61EBC8}" type="slidenum">
              <a:rPr lang="es-ES" smtClean="0"/>
              <a:pPr/>
              <a:t>‹Nº›</a:t>
            </a:fld>
            <a:endParaRPr lang="es-ES"/>
          </a:p>
        </p:txBody>
      </p:sp>
    </p:spTree>
    <p:extLst>
      <p:ext uri="{BB962C8B-B14F-4D97-AF65-F5344CB8AC3E}">
        <p14:creationId xmlns:p14="http://schemas.microsoft.com/office/powerpoint/2010/main" val="782592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06200F9-B57B-44BB-A883-F15078171F11}" type="datetimeFigureOut">
              <a:rPr lang="es-ES" smtClean="0"/>
              <a:pPr/>
              <a:t>24/01/2014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3B9F5B6-C0F5-4320-8B9F-D769BA61EBC8}" type="slidenum">
              <a:rPr lang="es-ES" smtClean="0"/>
              <a:pPr/>
              <a:t>‹Nº›</a:t>
            </a:fld>
            <a:endParaRPr lang="es-ES"/>
          </a:p>
        </p:txBody>
      </p:sp>
    </p:spTree>
    <p:extLst>
      <p:ext uri="{BB962C8B-B14F-4D97-AF65-F5344CB8AC3E}">
        <p14:creationId xmlns:p14="http://schemas.microsoft.com/office/powerpoint/2010/main" val="723147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6200F9-B57B-44BB-A883-F15078171F11}" type="datetimeFigureOut">
              <a:rPr lang="es-ES" smtClean="0"/>
              <a:pPr/>
              <a:t>24/01/2014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3B9F5B6-C0F5-4320-8B9F-D769BA61EBC8}" type="slidenum">
              <a:rPr lang="es-ES" smtClean="0"/>
              <a:pPr/>
              <a:t>‹Nº›</a:t>
            </a:fld>
            <a:endParaRPr lang="es-ES"/>
          </a:p>
        </p:txBody>
      </p:sp>
    </p:spTree>
    <p:extLst>
      <p:ext uri="{BB962C8B-B14F-4D97-AF65-F5344CB8AC3E}">
        <p14:creationId xmlns:p14="http://schemas.microsoft.com/office/powerpoint/2010/main" val="22176563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06200F9-B57B-44BB-A883-F15078171F11}" type="datetimeFigureOut">
              <a:rPr lang="es-ES" smtClean="0"/>
              <a:pPr/>
              <a:t>24/01/2014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3B9F5B6-C0F5-4320-8B9F-D769BA61EBC8}" type="slidenum">
              <a:rPr lang="es-ES" smtClean="0"/>
              <a:pPr/>
              <a:t>‹Nº›</a:t>
            </a:fld>
            <a:endParaRPr lang="es-ES"/>
          </a:p>
        </p:txBody>
      </p:sp>
    </p:spTree>
    <p:extLst>
      <p:ext uri="{BB962C8B-B14F-4D97-AF65-F5344CB8AC3E}">
        <p14:creationId xmlns:p14="http://schemas.microsoft.com/office/powerpoint/2010/main" val="4031572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6200F9-B57B-44BB-A883-F15078171F11}" type="datetimeFigureOut">
              <a:rPr lang="es-ES" smtClean="0"/>
              <a:pPr/>
              <a:t>24/01/2014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3B9F5B6-C0F5-4320-8B9F-D769BA61EBC8}" type="slidenum">
              <a:rPr lang="es-ES" smtClean="0"/>
              <a:pPr/>
              <a:t>‹Nº›</a:t>
            </a:fld>
            <a:endParaRPr lang="es-ES"/>
          </a:p>
        </p:txBody>
      </p:sp>
    </p:spTree>
    <p:extLst>
      <p:ext uri="{BB962C8B-B14F-4D97-AF65-F5344CB8AC3E}">
        <p14:creationId xmlns:p14="http://schemas.microsoft.com/office/powerpoint/2010/main" val="3967409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06200F9-B57B-44BB-A883-F15078171F11}" type="datetimeFigureOut">
              <a:rPr lang="es-ES" smtClean="0"/>
              <a:pPr/>
              <a:t>24/01/2014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3B9F5B6-C0F5-4320-8B9F-D769BA61EBC8}" type="slidenum">
              <a:rPr lang="es-ES" smtClean="0"/>
              <a:pPr/>
              <a:t>‹Nº›</a:t>
            </a:fld>
            <a:endParaRPr lang="es-ES"/>
          </a:p>
        </p:txBody>
      </p:sp>
    </p:spTree>
    <p:extLst>
      <p:ext uri="{BB962C8B-B14F-4D97-AF65-F5344CB8AC3E}">
        <p14:creationId xmlns:p14="http://schemas.microsoft.com/office/powerpoint/2010/main" val="25348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F8EAEFE-E0B8-40AC-935C-1246C0675839}" type="datetimeFigureOut">
              <a:rPr lang="es-ES" smtClean="0"/>
              <a:pPr/>
              <a:t>24/01/2014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CD68DB4-C1C6-4FEE-91BC-0050F0F1E81E}" type="slidenum">
              <a:rPr lang="es-ES" smtClean="0"/>
              <a:pPr/>
              <a:t>‹Nº›</a:t>
            </a:fld>
            <a:endParaRPr lang="es-ES"/>
          </a:p>
        </p:txBody>
      </p:sp>
    </p:spTree>
    <p:extLst>
      <p:ext uri="{BB962C8B-B14F-4D97-AF65-F5344CB8AC3E}">
        <p14:creationId xmlns:p14="http://schemas.microsoft.com/office/powerpoint/2010/main" val="513068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F8EAEFE-E0B8-40AC-935C-1246C0675839}" type="datetimeFigureOut">
              <a:rPr lang="es-ES" smtClean="0"/>
              <a:pPr/>
              <a:t>24/01/2014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CD68DB4-C1C6-4FEE-91BC-0050F0F1E81E}" type="slidenum">
              <a:rPr lang="es-ES" smtClean="0"/>
              <a:pPr/>
              <a:t>‹Nº›</a:t>
            </a:fld>
            <a:endParaRPr lang="es-ES"/>
          </a:p>
        </p:txBody>
      </p:sp>
    </p:spTree>
    <p:extLst>
      <p:ext uri="{BB962C8B-B14F-4D97-AF65-F5344CB8AC3E}">
        <p14:creationId xmlns:p14="http://schemas.microsoft.com/office/powerpoint/2010/main" val="4238580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F8EAEFE-E0B8-40AC-935C-1246C0675839}" type="datetimeFigureOut">
              <a:rPr lang="es-ES" smtClean="0"/>
              <a:pPr/>
              <a:t>24/01/2014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CD68DB4-C1C6-4FEE-91BC-0050F0F1E81E}" type="slidenum">
              <a:rPr lang="es-ES" smtClean="0"/>
              <a:pPr/>
              <a:t>‹Nº›</a:t>
            </a:fld>
            <a:endParaRPr lang="es-ES"/>
          </a:p>
        </p:txBody>
      </p:sp>
    </p:spTree>
    <p:extLst>
      <p:ext uri="{BB962C8B-B14F-4D97-AF65-F5344CB8AC3E}">
        <p14:creationId xmlns:p14="http://schemas.microsoft.com/office/powerpoint/2010/main" val="40193303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F8EAEFE-E0B8-40AC-935C-1246C0675839}" type="datetimeFigureOut">
              <a:rPr lang="es-ES" smtClean="0"/>
              <a:pPr/>
              <a:t>24/01/2014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CD68DB4-C1C6-4FEE-91BC-0050F0F1E81E}" type="slidenum">
              <a:rPr lang="es-ES" smtClean="0"/>
              <a:pPr/>
              <a:t>‹Nº›</a:t>
            </a:fld>
            <a:endParaRPr lang="es-ES"/>
          </a:p>
        </p:txBody>
      </p:sp>
    </p:spTree>
    <p:extLst>
      <p:ext uri="{BB962C8B-B14F-4D97-AF65-F5344CB8AC3E}">
        <p14:creationId xmlns:p14="http://schemas.microsoft.com/office/powerpoint/2010/main" val="441639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34E1AC8-8FB1-4A19-B047-9065CB87CFE6}" type="datetimeFigureOut">
              <a:rPr lang="es-ES" smtClean="0"/>
              <a:pPr/>
              <a:t>24/01/2014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D67B195-75B5-4F80-9364-40C66A92242C}" type="slidenum">
              <a:rPr lang="es-ES" smtClean="0"/>
              <a:pPr/>
              <a:t>‹Nº›</a:t>
            </a:fld>
            <a:endParaRPr lang="es-ES"/>
          </a:p>
        </p:txBody>
      </p:sp>
    </p:spTree>
    <p:extLst>
      <p:ext uri="{BB962C8B-B14F-4D97-AF65-F5344CB8AC3E}">
        <p14:creationId xmlns:p14="http://schemas.microsoft.com/office/powerpoint/2010/main" val="183934651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F8EAEFE-E0B8-40AC-935C-1246C0675839}" type="datetimeFigureOut">
              <a:rPr lang="es-ES" smtClean="0"/>
              <a:pPr/>
              <a:t>24/01/2014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CD68DB4-C1C6-4FEE-91BC-0050F0F1E81E}" type="slidenum">
              <a:rPr lang="es-ES" smtClean="0"/>
              <a:pPr/>
              <a:t>‹Nº›</a:t>
            </a:fld>
            <a:endParaRPr lang="es-ES"/>
          </a:p>
        </p:txBody>
      </p:sp>
    </p:spTree>
    <p:extLst>
      <p:ext uri="{BB962C8B-B14F-4D97-AF65-F5344CB8AC3E}">
        <p14:creationId xmlns:p14="http://schemas.microsoft.com/office/powerpoint/2010/main" val="3796001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F8EAEFE-E0B8-40AC-935C-1246C0675839}" type="datetimeFigureOut">
              <a:rPr lang="es-ES" smtClean="0"/>
              <a:pPr/>
              <a:t>24/01/2014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CD68DB4-C1C6-4FEE-91BC-0050F0F1E81E}" type="slidenum">
              <a:rPr lang="es-ES" smtClean="0"/>
              <a:pPr/>
              <a:t>‹Nº›</a:t>
            </a:fld>
            <a:endParaRPr lang="es-ES"/>
          </a:p>
        </p:txBody>
      </p:sp>
    </p:spTree>
    <p:extLst>
      <p:ext uri="{BB962C8B-B14F-4D97-AF65-F5344CB8AC3E}">
        <p14:creationId xmlns:p14="http://schemas.microsoft.com/office/powerpoint/2010/main" val="4026716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F8EAEFE-E0B8-40AC-935C-1246C0675839}" type="datetimeFigureOut">
              <a:rPr lang="es-ES" smtClean="0"/>
              <a:pPr/>
              <a:t>24/01/2014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CD68DB4-C1C6-4FEE-91BC-0050F0F1E81E}" type="slidenum">
              <a:rPr lang="es-ES" smtClean="0"/>
              <a:pPr/>
              <a:t>‹Nº›</a:t>
            </a:fld>
            <a:endParaRPr lang="es-ES"/>
          </a:p>
        </p:txBody>
      </p:sp>
    </p:spTree>
    <p:extLst>
      <p:ext uri="{BB962C8B-B14F-4D97-AF65-F5344CB8AC3E}">
        <p14:creationId xmlns:p14="http://schemas.microsoft.com/office/powerpoint/2010/main" val="2721836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F8EAEFE-E0B8-40AC-935C-1246C0675839}" type="datetimeFigureOut">
              <a:rPr lang="es-ES" smtClean="0"/>
              <a:pPr/>
              <a:t>24/01/2014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CD68DB4-C1C6-4FEE-91BC-0050F0F1E81E}" type="slidenum">
              <a:rPr lang="es-ES" smtClean="0"/>
              <a:pPr/>
              <a:t>‹Nº›</a:t>
            </a:fld>
            <a:endParaRPr lang="es-ES"/>
          </a:p>
        </p:txBody>
      </p:sp>
    </p:spTree>
    <p:extLst>
      <p:ext uri="{BB962C8B-B14F-4D97-AF65-F5344CB8AC3E}">
        <p14:creationId xmlns:p14="http://schemas.microsoft.com/office/powerpoint/2010/main" val="2777147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F8EAEFE-E0B8-40AC-935C-1246C0675839}" type="datetimeFigureOut">
              <a:rPr lang="es-ES" smtClean="0"/>
              <a:pPr/>
              <a:t>24/01/2014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CD68DB4-C1C6-4FEE-91BC-0050F0F1E81E}" type="slidenum">
              <a:rPr lang="es-ES" smtClean="0"/>
              <a:pPr/>
              <a:t>‹Nº›</a:t>
            </a:fld>
            <a:endParaRPr lang="es-ES"/>
          </a:p>
        </p:txBody>
      </p:sp>
    </p:spTree>
    <p:extLst>
      <p:ext uri="{BB962C8B-B14F-4D97-AF65-F5344CB8AC3E}">
        <p14:creationId xmlns:p14="http://schemas.microsoft.com/office/powerpoint/2010/main" val="3754802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F8EAEFE-E0B8-40AC-935C-1246C0675839}" type="datetimeFigureOut">
              <a:rPr lang="es-ES" smtClean="0"/>
              <a:pPr/>
              <a:t>24/01/2014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CD68DB4-C1C6-4FEE-91BC-0050F0F1E81E}" type="slidenum">
              <a:rPr lang="es-ES" smtClean="0"/>
              <a:pPr/>
              <a:t>‹Nº›</a:t>
            </a:fld>
            <a:endParaRPr lang="es-ES"/>
          </a:p>
        </p:txBody>
      </p:sp>
    </p:spTree>
    <p:extLst>
      <p:ext uri="{BB962C8B-B14F-4D97-AF65-F5344CB8AC3E}">
        <p14:creationId xmlns:p14="http://schemas.microsoft.com/office/powerpoint/2010/main" val="10623347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F8EAEFE-E0B8-40AC-935C-1246C0675839}" type="datetimeFigureOut">
              <a:rPr lang="es-ES" smtClean="0"/>
              <a:pPr/>
              <a:t>24/01/2014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CD68DB4-C1C6-4FEE-91BC-0050F0F1E81E}" type="slidenum">
              <a:rPr lang="es-ES" smtClean="0"/>
              <a:pPr/>
              <a:t>‹Nº›</a:t>
            </a:fld>
            <a:endParaRPr lang="es-ES"/>
          </a:p>
        </p:txBody>
      </p:sp>
    </p:spTree>
    <p:extLst>
      <p:ext uri="{BB962C8B-B14F-4D97-AF65-F5344CB8AC3E}">
        <p14:creationId xmlns:p14="http://schemas.microsoft.com/office/powerpoint/2010/main" val="2277323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34E1AC8-8FB1-4A19-B047-9065CB87CFE6}" type="datetimeFigureOut">
              <a:rPr lang="es-ES" smtClean="0"/>
              <a:pPr/>
              <a:t>24/01/2014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67B195-75B5-4F80-9364-40C66A92242C}" type="slidenum">
              <a:rPr lang="es-ES" smtClean="0"/>
              <a:pPr/>
              <a:t>‹Nº›</a:t>
            </a:fld>
            <a:endParaRPr lang="es-ES"/>
          </a:p>
        </p:txBody>
      </p:sp>
    </p:spTree>
    <p:extLst>
      <p:ext uri="{BB962C8B-B14F-4D97-AF65-F5344CB8AC3E}">
        <p14:creationId xmlns:p14="http://schemas.microsoft.com/office/powerpoint/2010/main" val="555409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34E1AC8-8FB1-4A19-B047-9065CB87CFE6}" type="datetimeFigureOut">
              <a:rPr lang="es-ES" smtClean="0"/>
              <a:pPr/>
              <a:t>24/01/2014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D67B195-75B5-4F80-9364-40C66A92242C}" type="slidenum">
              <a:rPr lang="es-ES" smtClean="0"/>
              <a:pPr/>
              <a:t>‹Nº›</a:t>
            </a:fld>
            <a:endParaRPr lang="es-ES"/>
          </a:p>
        </p:txBody>
      </p:sp>
    </p:spTree>
    <p:extLst>
      <p:ext uri="{BB962C8B-B14F-4D97-AF65-F5344CB8AC3E}">
        <p14:creationId xmlns:p14="http://schemas.microsoft.com/office/powerpoint/2010/main" val="357441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34E1AC8-8FB1-4A19-B047-9065CB87CFE6}" type="datetimeFigureOut">
              <a:rPr lang="es-ES" smtClean="0"/>
              <a:pPr/>
              <a:t>24/01/2014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D67B195-75B5-4F80-9364-40C66A92242C}" type="slidenum">
              <a:rPr lang="es-ES" smtClean="0"/>
              <a:pPr/>
              <a:t>‹Nº›</a:t>
            </a:fld>
            <a:endParaRPr lang="es-ES"/>
          </a:p>
        </p:txBody>
      </p:sp>
    </p:spTree>
    <p:extLst>
      <p:ext uri="{BB962C8B-B14F-4D97-AF65-F5344CB8AC3E}">
        <p14:creationId xmlns:p14="http://schemas.microsoft.com/office/powerpoint/2010/main" val="3637326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34E1AC8-8FB1-4A19-B047-9065CB87CFE6}" type="datetimeFigureOut">
              <a:rPr lang="es-ES" smtClean="0"/>
              <a:pPr/>
              <a:t>24/01/2014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D67B195-75B5-4F80-9364-40C66A92242C}" type="slidenum">
              <a:rPr lang="es-ES" smtClean="0"/>
              <a:pPr/>
              <a:t>‹Nº›</a:t>
            </a:fld>
            <a:endParaRPr lang="es-ES"/>
          </a:p>
        </p:txBody>
      </p:sp>
    </p:spTree>
    <p:extLst>
      <p:ext uri="{BB962C8B-B14F-4D97-AF65-F5344CB8AC3E}">
        <p14:creationId xmlns:p14="http://schemas.microsoft.com/office/powerpoint/2010/main" val="893320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34E1AC8-8FB1-4A19-B047-9065CB87CFE6}" type="datetimeFigureOut">
              <a:rPr lang="es-ES" smtClean="0"/>
              <a:pPr/>
              <a:t>24/01/2014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D67B195-75B5-4F80-9364-40C66A92242C}" type="slidenum">
              <a:rPr lang="es-ES" smtClean="0"/>
              <a:pPr/>
              <a:t>‹Nº›</a:t>
            </a:fld>
            <a:endParaRPr lang="es-ES"/>
          </a:p>
        </p:txBody>
      </p:sp>
    </p:spTree>
    <p:extLst>
      <p:ext uri="{BB962C8B-B14F-4D97-AF65-F5344CB8AC3E}">
        <p14:creationId xmlns:p14="http://schemas.microsoft.com/office/powerpoint/2010/main" val="142941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34E1AC8-8FB1-4A19-B047-9065CB87CFE6}" type="datetimeFigureOut">
              <a:rPr lang="es-ES" smtClean="0"/>
              <a:pPr/>
              <a:t>24/01/2014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D67B195-75B5-4F80-9364-40C66A92242C}" type="slidenum">
              <a:rPr lang="es-ES" smtClean="0"/>
              <a:pPr/>
              <a:t>‹Nº›</a:t>
            </a:fld>
            <a:endParaRPr lang="es-ES"/>
          </a:p>
        </p:txBody>
      </p:sp>
    </p:spTree>
    <p:extLst>
      <p:ext uri="{BB962C8B-B14F-4D97-AF65-F5344CB8AC3E}">
        <p14:creationId xmlns:p14="http://schemas.microsoft.com/office/powerpoint/2010/main" val="1800585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E1AC8-8FB1-4A19-B047-9065CB87CFE6}" type="datetimeFigureOut">
              <a:rPr lang="es-ES" smtClean="0"/>
              <a:pPr/>
              <a:t>24/01/2014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7B195-75B5-4F80-9364-40C66A92242C}" type="slidenum">
              <a:rPr lang="es-ES" smtClean="0"/>
              <a:pPr/>
              <a:t>‹Nº›</a:t>
            </a:fld>
            <a:endParaRPr lang="es-ES"/>
          </a:p>
        </p:txBody>
      </p:sp>
      <p:pic>
        <p:nvPicPr>
          <p:cNvPr id="7" name="6 Imagen"/>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883920"/>
          </a:xfrm>
          <a:prstGeom prst="rect">
            <a:avLst/>
          </a:prstGeom>
        </p:spPr>
      </p:pic>
    </p:spTree>
    <p:extLst>
      <p:ext uri="{BB962C8B-B14F-4D97-AF65-F5344CB8AC3E}">
        <p14:creationId xmlns:p14="http://schemas.microsoft.com/office/powerpoint/2010/main" val="3219708490"/>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60"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86"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200F9-B57B-44BB-A883-F15078171F11}" type="datetimeFigureOut">
              <a:rPr lang="es-ES" smtClean="0"/>
              <a:pPr/>
              <a:t>24/01/2014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9F5B6-C0F5-4320-8B9F-D769BA61EBC8}" type="slidenum">
              <a:rPr lang="es-ES" smtClean="0"/>
              <a:pPr/>
              <a:t>‹Nº›</a:t>
            </a:fld>
            <a:endParaRPr lang="es-ES"/>
          </a:p>
        </p:txBody>
      </p:sp>
    </p:spTree>
    <p:extLst>
      <p:ext uri="{BB962C8B-B14F-4D97-AF65-F5344CB8AC3E}">
        <p14:creationId xmlns:p14="http://schemas.microsoft.com/office/powerpoint/2010/main" val="6241165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EAEFE-E0B8-40AC-935C-1246C0675839}" type="datetimeFigureOut">
              <a:rPr lang="es-ES" smtClean="0"/>
              <a:pPr/>
              <a:t>24/01/2014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68DB4-C1C6-4FEE-91BC-0050F0F1E81E}" type="slidenum">
              <a:rPr lang="es-ES" smtClean="0"/>
              <a:pPr/>
              <a:t>‹Nº›</a:t>
            </a:fld>
            <a:endParaRPr lang="es-ES"/>
          </a:p>
        </p:txBody>
      </p:sp>
    </p:spTree>
    <p:extLst>
      <p:ext uri="{BB962C8B-B14F-4D97-AF65-F5344CB8AC3E}">
        <p14:creationId xmlns:p14="http://schemas.microsoft.com/office/powerpoint/2010/main" val="10231318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hyperlink" Target="http://www.recibio.net/taller-modelos-distribucion-especies/" TargetMode="External"/><Relationship Id="rId3" Type="http://schemas.openxmlformats.org/officeDocument/2006/relationships/image" Target="../media/image41.png"/><Relationship Id="rId7" Type="http://schemas.openxmlformats.org/officeDocument/2006/relationships/hyperlink" Target="http://www.recibio.net/informacion-biodiversidad-conservacion/"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hyperlink" Target="http://www.recibio.net/biological-collections-3-0/" TargetMode="External"/><Relationship Id="rId5" Type="http://schemas.openxmlformats.org/officeDocument/2006/relationships/image" Target="../media/image42.jpeg"/><Relationship Id="rId4" Type="http://schemas.openxmlformats.org/officeDocument/2006/relationships/hyperlink" Target="http://www.recibio.net/" TargetMode="External"/><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code.google.com/p/pliniancore"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gif"/><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9.gif"/><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784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587818" y="1199606"/>
            <a:ext cx="2832054" cy="36004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400" b="1" dirty="0" smtClean="0"/>
              <a:t>CONTENT</a:t>
            </a:r>
            <a:endParaRPr lang="es-ES" sz="2400" b="1" dirty="0"/>
          </a:p>
        </p:txBody>
      </p:sp>
      <p:cxnSp>
        <p:nvCxnSpPr>
          <p:cNvPr id="4" name="3 Conector recto"/>
          <p:cNvCxnSpPr/>
          <p:nvPr/>
        </p:nvCxnSpPr>
        <p:spPr>
          <a:xfrm>
            <a:off x="683568" y="1556792"/>
            <a:ext cx="1728192" cy="0"/>
          </a:xfrm>
          <a:prstGeom prst="line">
            <a:avLst/>
          </a:prstGeom>
          <a:ln w="38100">
            <a:solidFill>
              <a:srgbClr val="50A5B6"/>
            </a:solidFill>
          </a:ln>
        </p:spPr>
        <p:style>
          <a:lnRef idx="1">
            <a:schemeClr val="accent1"/>
          </a:lnRef>
          <a:fillRef idx="0">
            <a:schemeClr val="accent1"/>
          </a:fillRef>
          <a:effectRef idx="0">
            <a:schemeClr val="accent1"/>
          </a:effectRef>
          <a:fontRef idx="minor">
            <a:schemeClr val="tx1"/>
          </a:fontRef>
        </p:style>
      </p:cxnSp>
      <p:pic>
        <p:nvPicPr>
          <p:cNvPr id="9" name="8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037" y="1202825"/>
            <a:ext cx="6450610" cy="5567082"/>
          </a:xfrm>
          <a:prstGeom prst="rect">
            <a:avLst/>
          </a:prstGeom>
        </p:spPr>
      </p:pic>
      <p:sp>
        <p:nvSpPr>
          <p:cNvPr id="2" name="1 CuadroTexto"/>
          <p:cNvSpPr txBox="1"/>
          <p:nvPr/>
        </p:nvSpPr>
        <p:spPr>
          <a:xfrm>
            <a:off x="755576" y="2348880"/>
            <a:ext cx="1870701" cy="646331"/>
          </a:xfrm>
          <a:prstGeom prst="rect">
            <a:avLst/>
          </a:prstGeom>
          <a:noFill/>
        </p:spPr>
        <p:txBody>
          <a:bodyPr wrap="square" rtlCol="0">
            <a:spAutoFit/>
          </a:bodyPr>
          <a:lstStyle/>
          <a:p>
            <a:r>
              <a:rPr lang="es-ES" dirty="0" err="1" smtClean="0"/>
              <a:t>Spanish</a:t>
            </a:r>
            <a:r>
              <a:rPr lang="es-ES" dirty="0" smtClean="0"/>
              <a:t> data </a:t>
            </a:r>
            <a:r>
              <a:rPr lang="es-ES" dirty="0" err="1" smtClean="0"/>
              <a:t>providers</a:t>
            </a:r>
            <a:endParaRPr lang="es-ES" dirty="0"/>
          </a:p>
        </p:txBody>
      </p:sp>
    </p:spTree>
    <p:extLst>
      <p:ext uri="{BB962C8B-B14F-4D97-AF65-F5344CB8AC3E}">
        <p14:creationId xmlns:p14="http://schemas.microsoft.com/office/powerpoint/2010/main" val="11850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587818" y="1199606"/>
            <a:ext cx="2832054" cy="36004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400" b="1" dirty="0" smtClean="0"/>
              <a:t>CONTENT</a:t>
            </a:r>
            <a:endParaRPr lang="es-ES" sz="2400" b="1" dirty="0"/>
          </a:p>
        </p:txBody>
      </p:sp>
      <p:cxnSp>
        <p:nvCxnSpPr>
          <p:cNvPr id="4" name="3 Conector recto"/>
          <p:cNvCxnSpPr/>
          <p:nvPr/>
        </p:nvCxnSpPr>
        <p:spPr>
          <a:xfrm>
            <a:off x="683568" y="1556792"/>
            <a:ext cx="1728192" cy="0"/>
          </a:xfrm>
          <a:prstGeom prst="line">
            <a:avLst/>
          </a:prstGeom>
          <a:ln w="38100">
            <a:solidFill>
              <a:srgbClr val="50A5B6"/>
            </a:solidFill>
          </a:ln>
        </p:spPr>
        <p:style>
          <a:lnRef idx="1">
            <a:schemeClr val="accent1"/>
          </a:lnRef>
          <a:fillRef idx="0">
            <a:schemeClr val="accent1"/>
          </a:fillRef>
          <a:effectRef idx="0">
            <a:schemeClr val="accent1"/>
          </a:effectRef>
          <a:fontRef idx="minor">
            <a:schemeClr val="tx1"/>
          </a:fontRef>
        </p:style>
      </p:cxnSp>
      <p:pic>
        <p:nvPicPr>
          <p:cNvPr id="6" name="5 Imagen"/>
          <p:cNvPicPr/>
          <p:nvPr/>
        </p:nvPicPr>
        <p:blipFill>
          <a:blip r:embed="rId3"/>
          <a:stretch>
            <a:fillRect/>
          </a:stretch>
        </p:blipFill>
        <p:spPr>
          <a:xfrm>
            <a:off x="971600" y="2173081"/>
            <a:ext cx="7218056" cy="4403260"/>
          </a:xfrm>
          <a:prstGeom prst="rect">
            <a:avLst/>
          </a:prstGeom>
        </p:spPr>
      </p:pic>
      <p:sp>
        <p:nvSpPr>
          <p:cNvPr id="7" name="6 CuadroTexto"/>
          <p:cNvSpPr txBox="1"/>
          <p:nvPr/>
        </p:nvSpPr>
        <p:spPr>
          <a:xfrm>
            <a:off x="611560" y="1700808"/>
            <a:ext cx="2871000" cy="369332"/>
          </a:xfrm>
          <a:prstGeom prst="rect">
            <a:avLst/>
          </a:prstGeom>
          <a:noFill/>
        </p:spPr>
        <p:txBody>
          <a:bodyPr wrap="square" rtlCol="0">
            <a:spAutoFit/>
          </a:bodyPr>
          <a:lstStyle/>
          <a:p>
            <a:r>
              <a:rPr lang="es-ES" dirty="0" err="1" smtClean="0"/>
              <a:t>Spanish</a:t>
            </a:r>
            <a:r>
              <a:rPr lang="es-ES" dirty="0" smtClean="0"/>
              <a:t> data </a:t>
            </a:r>
            <a:r>
              <a:rPr lang="es-ES" dirty="0" err="1" smtClean="0"/>
              <a:t>provision</a:t>
            </a:r>
            <a:endParaRPr lang="es-ES" dirty="0"/>
          </a:p>
        </p:txBody>
      </p:sp>
    </p:spTree>
    <p:extLst>
      <p:ext uri="{BB962C8B-B14F-4D97-AF65-F5344CB8AC3E}">
        <p14:creationId xmlns:p14="http://schemas.microsoft.com/office/powerpoint/2010/main" val="1581791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1" y="1660102"/>
            <a:ext cx="5832648" cy="4566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19672" y="6361390"/>
            <a:ext cx="4750659" cy="461665"/>
          </a:xfrm>
          <a:prstGeom prst="rect">
            <a:avLst/>
          </a:prstGeom>
          <a:noFill/>
        </p:spPr>
        <p:txBody>
          <a:bodyPr wrap="none" rtlCol="0">
            <a:spAutoFit/>
          </a:bodyPr>
          <a:lstStyle/>
          <a:p>
            <a:r>
              <a:rPr lang="en-US" dirty="0" smtClean="0"/>
              <a:t>GBIF Spain is member of the </a:t>
            </a:r>
            <a:r>
              <a:rPr lang="en-US" sz="2400" dirty="0" smtClean="0"/>
              <a:t>IEPNB</a:t>
            </a:r>
            <a:r>
              <a:rPr lang="en-US" dirty="0" smtClean="0"/>
              <a:t> Committee</a:t>
            </a:r>
            <a:endParaRPr lang="en-US" dirty="0"/>
          </a:p>
        </p:txBody>
      </p:sp>
      <p:sp>
        <p:nvSpPr>
          <p:cNvPr id="7" name="3 Título"/>
          <p:cNvSpPr txBox="1">
            <a:spLocks/>
          </p:cNvSpPr>
          <p:nvPr/>
        </p:nvSpPr>
        <p:spPr>
          <a:xfrm>
            <a:off x="587818" y="1199606"/>
            <a:ext cx="2832054" cy="36004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400" b="1" dirty="0" smtClean="0"/>
              <a:t>COMMUNITY STRATEGY</a:t>
            </a:r>
            <a:endParaRPr lang="es-ES" sz="2400" b="1" dirty="0"/>
          </a:p>
        </p:txBody>
      </p:sp>
      <p:cxnSp>
        <p:nvCxnSpPr>
          <p:cNvPr id="8" name="7 Conector recto"/>
          <p:cNvCxnSpPr/>
          <p:nvPr/>
        </p:nvCxnSpPr>
        <p:spPr>
          <a:xfrm>
            <a:off x="683568" y="1556792"/>
            <a:ext cx="2952328" cy="0"/>
          </a:xfrm>
          <a:prstGeom prst="line">
            <a:avLst/>
          </a:prstGeom>
          <a:ln w="38100">
            <a:solidFill>
              <a:srgbClr val="50A5B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781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redondeado"/>
          <p:cNvSpPr/>
          <p:nvPr/>
        </p:nvSpPr>
        <p:spPr>
          <a:xfrm>
            <a:off x="500034" y="1214422"/>
            <a:ext cx="3143272" cy="264320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ES"/>
          </a:p>
        </p:txBody>
      </p:sp>
      <p:grpSp>
        <p:nvGrpSpPr>
          <p:cNvPr id="6" name="Group 6"/>
          <p:cNvGrpSpPr>
            <a:grpSpLocks/>
          </p:cNvGrpSpPr>
          <p:nvPr/>
        </p:nvGrpSpPr>
        <p:grpSpPr bwMode="auto">
          <a:xfrm>
            <a:off x="1744640" y="2152636"/>
            <a:ext cx="1881188" cy="1149350"/>
            <a:chOff x="4226" y="2317"/>
            <a:chExt cx="1185" cy="724"/>
          </a:xfrm>
        </p:grpSpPr>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6" y="2317"/>
              <a:ext cx="1185" cy="12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5" y="2437"/>
              <a:ext cx="870" cy="604"/>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grpSp>
      <p:pic>
        <p:nvPicPr>
          <p:cNvPr id="9"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65" y="2389174"/>
            <a:ext cx="996950" cy="139858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2" name="11 Imagen" descr="minis.jpg"/>
          <p:cNvPicPr>
            <a:picLocks noChangeAspect="1"/>
          </p:cNvPicPr>
          <p:nvPr/>
        </p:nvPicPr>
        <p:blipFill>
          <a:blip r:embed="rId6"/>
          <a:stretch>
            <a:fillRect/>
          </a:stretch>
        </p:blipFill>
        <p:spPr>
          <a:xfrm>
            <a:off x="1000100" y="1357298"/>
            <a:ext cx="2243140" cy="719391"/>
          </a:xfrm>
          <a:prstGeom prst="rect">
            <a:avLst/>
          </a:prstGeom>
        </p:spPr>
      </p:pic>
      <p:sp>
        <p:nvSpPr>
          <p:cNvPr id="13" name="12 Rectángulo redondeado"/>
          <p:cNvSpPr/>
          <p:nvPr/>
        </p:nvSpPr>
        <p:spPr>
          <a:xfrm>
            <a:off x="4572000" y="1357298"/>
            <a:ext cx="4143404" cy="242889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s-ES"/>
          </a:p>
        </p:txBody>
      </p:sp>
      <p:sp>
        <p:nvSpPr>
          <p:cNvPr id="16" name="Text Box 23"/>
          <p:cNvSpPr txBox="1">
            <a:spLocks noChangeArrowheads="1"/>
          </p:cNvSpPr>
          <p:nvPr/>
        </p:nvSpPr>
        <p:spPr bwMode="auto">
          <a:xfrm>
            <a:off x="4357686" y="1142984"/>
            <a:ext cx="3817937" cy="707886"/>
          </a:xfrm>
          <a:prstGeom prst="rect">
            <a:avLst/>
          </a:prstGeom>
          <a:solidFill>
            <a:schemeClr val="bg1">
              <a:lumMod val="85000"/>
              <a:alpha val="84000"/>
            </a:schemeClr>
          </a:solidFill>
          <a:ln w="6350">
            <a:solidFill>
              <a:schemeClr val="accent2"/>
            </a:solidFill>
            <a:miter lim="800000"/>
            <a:headEnd/>
            <a:tailEnd/>
          </a:ln>
        </p:spPr>
        <p:txBody>
          <a:bodyPr>
            <a:spAutoFit/>
          </a:bodyPr>
          <a:lstStyle>
            <a:lvl1pPr eaLnBrk="0" hangingPunct="0">
              <a:defRPr sz="4400" b="1">
                <a:solidFill>
                  <a:schemeClr val="tx2"/>
                </a:solidFill>
                <a:latin typeface="Verdana" pitchFamily="34" charset="0"/>
                <a:cs typeface="Arial" pitchFamily="34" charset="0"/>
              </a:defRPr>
            </a:lvl1pPr>
            <a:lvl2pPr marL="742950" indent="-285750" eaLnBrk="0" hangingPunct="0">
              <a:defRPr sz="4400" b="1">
                <a:solidFill>
                  <a:schemeClr val="tx2"/>
                </a:solidFill>
                <a:latin typeface="Verdana" pitchFamily="34" charset="0"/>
                <a:cs typeface="Arial" pitchFamily="34" charset="0"/>
              </a:defRPr>
            </a:lvl2pPr>
            <a:lvl3pPr marL="1143000" indent="-228600" eaLnBrk="0" hangingPunct="0">
              <a:defRPr sz="4400" b="1">
                <a:solidFill>
                  <a:schemeClr val="tx2"/>
                </a:solidFill>
                <a:latin typeface="Verdana" pitchFamily="34" charset="0"/>
                <a:cs typeface="Arial" pitchFamily="34" charset="0"/>
              </a:defRPr>
            </a:lvl3pPr>
            <a:lvl4pPr marL="1600200" indent="-228600" eaLnBrk="0" hangingPunct="0">
              <a:defRPr sz="4400" b="1">
                <a:solidFill>
                  <a:schemeClr val="tx2"/>
                </a:solidFill>
                <a:latin typeface="Verdana" pitchFamily="34" charset="0"/>
                <a:cs typeface="Arial" pitchFamily="34" charset="0"/>
              </a:defRPr>
            </a:lvl4pPr>
            <a:lvl5pPr marL="2057400" indent="-228600" eaLnBrk="0" hangingPunct="0">
              <a:defRPr sz="4400" b="1">
                <a:solidFill>
                  <a:schemeClr val="tx2"/>
                </a:solidFill>
                <a:latin typeface="Verdana" pitchFamily="34" charset="0"/>
                <a:cs typeface="Arial" pitchFamily="34" charset="0"/>
              </a:defRPr>
            </a:lvl5pPr>
            <a:lvl6pPr marL="2514600" indent="-228600" algn="ctr" eaLnBrk="0" fontAlgn="base" hangingPunct="0">
              <a:spcBef>
                <a:spcPct val="0"/>
              </a:spcBef>
              <a:spcAft>
                <a:spcPct val="0"/>
              </a:spcAft>
              <a:defRPr sz="4400" b="1">
                <a:solidFill>
                  <a:schemeClr val="tx2"/>
                </a:solidFill>
                <a:latin typeface="Verdana" pitchFamily="34" charset="0"/>
                <a:cs typeface="Arial" pitchFamily="34" charset="0"/>
              </a:defRPr>
            </a:lvl6pPr>
            <a:lvl7pPr marL="2971800" indent="-228600" algn="ctr" eaLnBrk="0" fontAlgn="base" hangingPunct="0">
              <a:spcBef>
                <a:spcPct val="0"/>
              </a:spcBef>
              <a:spcAft>
                <a:spcPct val="0"/>
              </a:spcAft>
              <a:defRPr sz="4400" b="1">
                <a:solidFill>
                  <a:schemeClr val="tx2"/>
                </a:solidFill>
                <a:latin typeface="Verdana" pitchFamily="34" charset="0"/>
                <a:cs typeface="Arial" pitchFamily="34" charset="0"/>
              </a:defRPr>
            </a:lvl7pPr>
            <a:lvl8pPr marL="3429000" indent="-228600" algn="ctr" eaLnBrk="0" fontAlgn="base" hangingPunct="0">
              <a:spcBef>
                <a:spcPct val="0"/>
              </a:spcBef>
              <a:spcAft>
                <a:spcPct val="0"/>
              </a:spcAft>
              <a:defRPr sz="4400" b="1">
                <a:solidFill>
                  <a:schemeClr val="tx2"/>
                </a:solidFill>
                <a:latin typeface="Verdana" pitchFamily="34" charset="0"/>
                <a:cs typeface="Arial" pitchFamily="34" charset="0"/>
              </a:defRPr>
            </a:lvl8pPr>
            <a:lvl9pPr marL="3886200" indent="-228600" algn="ctr" eaLnBrk="0" fontAlgn="base" hangingPunct="0">
              <a:spcBef>
                <a:spcPct val="0"/>
              </a:spcBef>
              <a:spcAft>
                <a:spcPct val="0"/>
              </a:spcAft>
              <a:defRPr sz="4400" b="1">
                <a:solidFill>
                  <a:schemeClr val="tx2"/>
                </a:solidFill>
                <a:latin typeface="Verdana" pitchFamily="34" charset="0"/>
                <a:cs typeface="Arial" pitchFamily="34" charset="0"/>
              </a:defRPr>
            </a:lvl9pPr>
          </a:lstStyle>
          <a:p>
            <a:r>
              <a:rPr lang="en-US" sz="2000" dirty="0" smtClean="0">
                <a:solidFill>
                  <a:srgbClr val="005C7F"/>
                </a:solidFill>
                <a:latin typeface="Trebuchet MS" pitchFamily="34" charset="0"/>
              </a:rPr>
              <a:t>Institutional agreements with regional </a:t>
            </a:r>
            <a:r>
              <a:rPr lang="en-US" sz="2000" dirty="0" err="1" smtClean="0">
                <a:solidFill>
                  <a:srgbClr val="005C7F"/>
                </a:solidFill>
                <a:latin typeface="Trebuchet MS" pitchFamily="34" charset="0"/>
              </a:rPr>
              <a:t>Goverments</a:t>
            </a:r>
            <a:endParaRPr lang="en-US" sz="2000" dirty="0">
              <a:solidFill>
                <a:srgbClr val="005C7F"/>
              </a:solidFill>
              <a:latin typeface="Trebuchet MS" pitchFamily="34" charset="0"/>
            </a:endParaRPr>
          </a:p>
        </p:txBody>
      </p:sp>
      <p:sp>
        <p:nvSpPr>
          <p:cNvPr id="19" name="Text Box 18"/>
          <p:cNvSpPr txBox="1">
            <a:spLocks noChangeArrowheads="1"/>
          </p:cNvSpPr>
          <p:nvPr/>
        </p:nvSpPr>
        <p:spPr bwMode="auto">
          <a:xfrm>
            <a:off x="785786" y="3429000"/>
            <a:ext cx="3000396" cy="954107"/>
          </a:xfrm>
          <a:prstGeom prst="rect">
            <a:avLst/>
          </a:prstGeom>
          <a:solidFill>
            <a:schemeClr val="bg2">
              <a:lumMod val="90000"/>
            </a:schemeClr>
          </a:solidFill>
          <a:ln w="6350">
            <a:solidFill>
              <a:schemeClr val="accent2"/>
            </a:solidFill>
            <a:miter lim="800000"/>
            <a:headEnd/>
            <a:tailEnd/>
          </a:ln>
          <a:extLst/>
        </p:spPr>
        <p:txBody>
          <a:bodyPr wrap="square">
            <a:spAutoFit/>
          </a:bodyPr>
          <a:lstStyle>
            <a:lvl1pPr eaLnBrk="0" hangingPunct="0">
              <a:defRPr sz="4400" b="1">
                <a:solidFill>
                  <a:schemeClr val="tx2"/>
                </a:solidFill>
                <a:latin typeface="Verdana" pitchFamily="34" charset="0"/>
                <a:cs typeface="Arial" pitchFamily="34" charset="0"/>
              </a:defRPr>
            </a:lvl1pPr>
            <a:lvl2pPr marL="742950" indent="-285750" eaLnBrk="0" hangingPunct="0">
              <a:defRPr sz="4400" b="1">
                <a:solidFill>
                  <a:schemeClr val="tx2"/>
                </a:solidFill>
                <a:latin typeface="Verdana" pitchFamily="34" charset="0"/>
                <a:cs typeface="Arial" pitchFamily="34" charset="0"/>
              </a:defRPr>
            </a:lvl2pPr>
            <a:lvl3pPr marL="1143000" indent="-228600" eaLnBrk="0" hangingPunct="0">
              <a:defRPr sz="4400" b="1">
                <a:solidFill>
                  <a:schemeClr val="tx2"/>
                </a:solidFill>
                <a:latin typeface="Verdana" pitchFamily="34" charset="0"/>
                <a:cs typeface="Arial" pitchFamily="34" charset="0"/>
              </a:defRPr>
            </a:lvl3pPr>
            <a:lvl4pPr marL="1600200" indent="-228600" eaLnBrk="0" hangingPunct="0">
              <a:defRPr sz="4400" b="1">
                <a:solidFill>
                  <a:schemeClr val="tx2"/>
                </a:solidFill>
                <a:latin typeface="Verdana" pitchFamily="34" charset="0"/>
                <a:cs typeface="Arial" pitchFamily="34" charset="0"/>
              </a:defRPr>
            </a:lvl4pPr>
            <a:lvl5pPr marL="2057400" indent="-228600" eaLnBrk="0" hangingPunct="0">
              <a:defRPr sz="4400" b="1">
                <a:solidFill>
                  <a:schemeClr val="tx2"/>
                </a:solidFill>
                <a:latin typeface="Verdana" pitchFamily="34" charset="0"/>
                <a:cs typeface="Arial" pitchFamily="34" charset="0"/>
              </a:defRPr>
            </a:lvl5pPr>
            <a:lvl6pPr marL="2514600" indent="-228600" algn="ctr" eaLnBrk="0" fontAlgn="base" hangingPunct="0">
              <a:spcBef>
                <a:spcPct val="0"/>
              </a:spcBef>
              <a:spcAft>
                <a:spcPct val="0"/>
              </a:spcAft>
              <a:defRPr sz="4400" b="1">
                <a:solidFill>
                  <a:schemeClr val="tx2"/>
                </a:solidFill>
                <a:latin typeface="Verdana" pitchFamily="34" charset="0"/>
                <a:cs typeface="Arial" pitchFamily="34" charset="0"/>
              </a:defRPr>
            </a:lvl6pPr>
            <a:lvl7pPr marL="2971800" indent="-228600" algn="ctr" eaLnBrk="0" fontAlgn="base" hangingPunct="0">
              <a:spcBef>
                <a:spcPct val="0"/>
              </a:spcBef>
              <a:spcAft>
                <a:spcPct val="0"/>
              </a:spcAft>
              <a:defRPr sz="4400" b="1">
                <a:solidFill>
                  <a:schemeClr val="tx2"/>
                </a:solidFill>
                <a:latin typeface="Verdana" pitchFamily="34" charset="0"/>
                <a:cs typeface="Arial" pitchFamily="34" charset="0"/>
              </a:defRPr>
            </a:lvl7pPr>
            <a:lvl8pPr marL="3429000" indent="-228600" algn="ctr" eaLnBrk="0" fontAlgn="base" hangingPunct="0">
              <a:spcBef>
                <a:spcPct val="0"/>
              </a:spcBef>
              <a:spcAft>
                <a:spcPct val="0"/>
              </a:spcAft>
              <a:defRPr sz="4400" b="1">
                <a:solidFill>
                  <a:schemeClr val="tx2"/>
                </a:solidFill>
                <a:latin typeface="Verdana" pitchFamily="34" charset="0"/>
                <a:cs typeface="Arial" pitchFamily="34" charset="0"/>
              </a:defRPr>
            </a:lvl8pPr>
            <a:lvl9pPr marL="3886200" indent="-228600" algn="ctr" eaLnBrk="0" fontAlgn="base" hangingPunct="0">
              <a:spcBef>
                <a:spcPct val="0"/>
              </a:spcBef>
              <a:spcAft>
                <a:spcPct val="0"/>
              </a:spcAft>
              <a:defRPr sz="4400" b="1">
                <a:solidFill>
                  <a:schemeClr val="tx2"/>
                </a:solidFill>
                <a:latin typeface="Verdana" pitchFamily="34" charset="0"/>
                <a:cs typeface="Arial" pitchFamily="34" charset="0"/>
              </a:defRPr>
            </a:lvl9pPr>
          </a:lstStyle>
          <a:p>
            <a:r>
              <a:rPr lang="en-US" sz="2000" dirty="0">
                <a:solidFill>
                  <a:srgbClr val="005C7F"/>
                </a:solidFill>
                <a:latin typeface="Trebuchet MS" pitchFamily="34" charset="0"/>
              </a:rPr>
              <a:t> </a:t>
            </a:r>
            <a:r>
              <a:rPr lang="en-US" sz="1800" dirty="0">
                <a:solidFill>
                  <a:srgbClr val="005C7F"/>
                </a:solidFill>
                <a:latin typeface="Trebuchet MS" pitchFamily="34" charset="0"/>
              </a:rPr>
              <a:t>Collaboration with </a:t>
            </a:r>
            <a:r>
              <a:rPr lang="en-US" sz="1800" dirty="0" smtClean="0">
                <a:solidFill>
                  <a:srgbClr val="005C7F"/>
                </a:solidFill>
                <a:latin typeface="Trebuchet MS" pitchFamily="34" charset="0"/>
              </a:rPr>
              <a:t>Ministry </a:t>
            </a:r>
            <a:r>
              <a:rPr lang="en-US" sz="1800" dirty="0">
                <a:solidFill>
                  <a:srgbClr val="005C7F"/>
                </a:solidFill>
                <a:latin typeface="Trebuchet MS" pitchFamily="34" charset="0"/>
              </a:rPr>
              <a:t>of </a:t>
            </a:r>
            <a:r>
              <a:rPr lang="en-US" sz="1800" dirty="0" smtClean="0">
                <a:solidFill>
                  <a:srgbClr val="005C7F"/>
                </a:solidFill>
                <a:latin typeface="Trebuchet MS" pitchFamily="34" charset="0"/>
              </a:rPr>
              <a:t>Agriculture and</a:t>
            </a:r>
            <a:r>
              <a:rPr lang="en-US" sz="1800" dirty="0">
                <a:solidFill>
                  <a:srgbClr val="005C7F"/>
                </a:solidFill>
                <a:latin typeface="Trebuchet MS" pitchFamily="34" charset="0"/>
              </a:rPr>
              <a:t> </a:t>
            </a:r>
            <a:r>
              <a:rPr lang="en-US" sz="1800" dirty="0" smtClean="0">
                <a:solidFill>
                  <a:srgbClr val="005C7F"/>
                </a:solidFill>
                <a:latin typeface="Trebuchet MS" pitchFamily="34" charset="0"/>
              </a:rPr>
              <a:t>Environment</a:t>
            </a:r>
            <a:endParaRPr lang="en-US" sz="2000" dirty="0">
              <a:solidFill>
                <a:srgbClr val="005C7F"/>
              </a:solidFill>
              <a:latin typeface="Trebuchet MS" pitchFamily="34" charset="0"/>
            </a:endParaRPr>
          </a:p>
        </p:txBody>
      </p:sp>
      <p:sp>
        <p:nvSpPr>
          <p:cNvPr id="20" name="19 Rectángulo redondeado"/>
          <p:cNvSpPr/>
          <p:nvPr/>
        </p:nvSpPr>
        <p:spPr>
          <a:xfrm>
            <a:off x="428596" y="5000636"/>
            <a:ext cx="3929090" cy="1571612"/>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s-ES"/>
          </a:p>
        </p:txBody>
      </p:sp>
      <p:pic>
        <p:nvPicPr>
          <p:cNvPr id="1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348" y="5643578"/>
            <a:ext cx="351948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19"/>
          <p:cNvSpPr txBox="1">
            <a:spLocks noChangeArrowheads="1"/>
          </p:cNvSpPr>
          <p:nvPr/>
        </p:nvSpPr>
        <p:spPr bwMode="auto">
          <a:xfrm>
            <a:off x="357158" y="4714884"/>
            <a:ext cx="3286148" cy="707886"/>
          </a:xfrm>
          <a:prstGeom prst="rect">
            <a:avLst/>
          </a:prstGeom>
          <a:solidFill>
            <a:schemeClr val="bg1">
              <a:lumMod val="85000"/>
              <a:alpha val="44000"/>
            </a:schemeClr>
          </a:solidFill>
          <a:ln w="6350">
            <a:solidFill>
              <a:schemeClr val="accent2"/>
            </a:solidFill>
            <a:miter lim="800000"/>
            <a:headEnd/>
            <a:tailEnd/>
          </a:ln>
        </p:spPr>
        <p:txBody>
          <a:bodyPr wrap="square">
            <a:spAutoFit/>
          </a:bodyPr>
          <a:lstStyle>
            <a:lvl1pPr eaLnBrk="0" hangingPunct="0">
              <a:defRPr sz="4400" b="1">
                <a:solidFill>
                  <a:schemeClr val="tx2"/>
                </a:solidFill>
                <a:latin typeface="Verdana" pitchFamily="34" charset="0"/>
                <a:cs typeface="Arial" pitchFamily="34" charset="0"/>
              </a:defRPr>
            </a:lvl1pPr>
            <a:lvl2pPr marL="742950" indent="-285750" eaLnBrk="0" hangingPunct="0">
              <a:defRPr sz="4400" b="1">
                <a:solidFill>
                  <a:schemeClr val="tx2"/>
                </a:solidFill>
                <a:latin typeface="Verdana" pitchFamily="34" charset="0"/>
                <a:cs typeface="Arial" pitchFamily="34" charset="0"/>
              </a:defRPr>
            </a:lvl2pPr>
            <a:lvl3pPr marL="1143000" indent="-228600" eaLnBrk="0" hangingPunct="0">
              <a:defRPr sz="4400" b="1">
                <a:solidFill>
                  <a:schemeClr val="tx2"/>
                </a:solidFill>
                <a:latin typeface="Verdana" pitchFamily="34" charset="0"/>
                <a:cs typeface="Arial" pitchFamily="34" charset="0"/>
              </a:defRPr>
            </a:lvl3pPr>
            <a:lvl4pPr marL="1600200" indent="-228600" eaLnBrk="0" hangingPunct="0">
              <a:defRPr sz="4400" b="1">
                <a:solidFill>
                  <a:schemeClr val="tx2"/>
                </a:solidFill>
                <a:latin typeface="Verdana" pitchFamily="34" charset="0"/>
                <a:cs typeface="Arial" pitchFamily="34" charset="0"/>
              </a:defRPr>
            </a:lvl4pPr>
            <a:lvl5pPr marL="2057400" indent="-228600" eaLnBrk="0" hangingPunct="0">
              <a:defRPr sz="4400" b="1">
                <a:solidFill>
                  <a:schemeClr val="tx2"/>
                </a:solidFill>
                <a:latin typeface="Verdana" pitchFamily="34" charset="0"/>
                <a:cs typeface="Arial" pitchFamily="34" charset="0"/>
              </a:defRPr>
            </a:lvl5pPr>
            <a:lvl6pPr marL="2514600" indent="-228600" algn="ctr" eaLnBrk="0" fontAlgn="base" hangingPunct="0">
              <a:spcBef>
                <a:spcPct val="0"/>
              </a:spcBef>
              <a:spcAft>
                <a:spcPct val="0"/>
              </a:spcAft>
              <a:defRPr sz="4400" b="1">
                <a:solidFill>
                  <a:schemeClr val="tx2"/>
                </a:solidFill>
                <a:latin typeface="Verdana" pitchFamily="34" charset="0"/>
                <a:cs typeface="Arial" pitchFamily="34" charset="0"/>
              </a:defRPr>
            </a:lvl6pPr>
            <a:lvl7pPr marL="2971800" indent="-228600" algn="ctr" eaLnBrk="0" fontAlgn="base" hangingPunct="0">
              <a:spcBef>
                <a:spcPct val="0"/>
              </a:spcBef>
              <a:spcAft>
                <a:spcPct val="0"/>
              </a:spcAft>
              <a:defRPr sz="4400" b="1">
                <a:solidFill>
                  <a:schemeClr val="tx2"/>
                </a:solidFill>
                <a:latin typeface="Verdana" pitchFamily="34" charset="0"/>
                <a:cs typeface="Arial" pitchFamily="34" charset="0"/>
              </a:defRPr>
            </a:lvl7pPr>
            <a:lvl8pPr marL="3429000" indent="-228600" algn="ctr" eaLnBrk="0" fontAlgn="base" hangingPunct="0">
              <a:spcBef>
                <a:spcPct val="0"/>
              </a:spcBef>
              <a:spcAft>
                <a:spcPct val="0"/>
              </a:spcAft>
              <a:defRPr sz="4400" b="1">
                <a:solidFill>
                  <a:schemeClr val="tx2"/>
                </a:solidFill>
                <a:latin typeface="Verdana" pitchFamily="34" charset="0"/>
                <a:cs typeface="Arial" pitchFamily="34" charset="0"/>
              </a:defRPr>
            </a:lvl8pPr>
            <a:lvl9pPr marL="3886200" indent="-228600" algn="ctr" eaLnBrk="0" fontAlgn="base" hangingPunct="0">
              <a:spcBef>
                <a:spcPct val="0"/>
              </a:spcBef>
              <a:spcAft>
                <a:spcPct val="0"/>
              </a:spcAft>
              <a:defRPr sz="4400" b="1">
                <a:solidFill>
                  <a:schemeClr val="tx2"/>
                </a:solidFill>
                <a:latin typeface="Verdana" pitchFamily="34" charset="0"/>
                <a:cs typeface="Arial" pitchFamily="34" charset="0"/>
              </a:defRPr>
            </a:lvl9pPr>
          </a:lstStyle>
          <a:p>
            <a:r>
              <a:rPr lang="en-US" sz="2000" dirty="0" smtClean="0">
                <a:solidFill>
                  <a:srgbClr val="005C7F"/>
                </a:solidFill>
                <a:latin typeface="Trebuchet MS" pitchFamily="34" charset="0"/>
              </a:rPr>
              <a:t>Agreement with National Geographic Institute</a:t>
            </a:r>
            <a:endParaRPr lang="en-US" sz="2000" dirty="0">
              <a:solidFill>
                <a:srgbClr val="005C7F"/>
              </a:solidFill>
              <a:latin typeface="Trebuchet MS" pitchFamily="34" charset="0"/>
            </a:endParaRPr>
          </a:p>
        </p:txBody>
      </p:sp>
      <p:sp>
        <p:nvSpPr>
          <p:cNvPr id="22" name="Text Box 20"/>
          <p:cNvSpPr txBox="1">
            <a:spLocks noChangeArrowheads="1"/>
          </p:cNvSpPr>
          <p:nvPr/>
        </p:nvSpPr>
        <p:spPr bwMode="auto">
          <a:xfrm>
            <a:off x="4929190" y="4286256"/>
            <a:ext cx="3817938" cy="1015663"/>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lvl1pPr eaLnBrk="0" hangingPunct="0">
              <a:defRPr sz="4400" b="1">
                <a:solidFill>
                  <a:schemeClr val="tx2"/>
                </a:solidFill>
                <a:latin typeface="Verdana" pitchFamily="34" charset="0"/>
                <a:cs typeface="Arial" pitchFamily="34" charset="0"/>
              </a:defRPr>
            </a:lvl1pPr>
            <a:lvl2pPr marL="742950" indent="-285750" eaLnBrk="0" hangingPunct="0">
              <a:defRPr sz="4400" b="1">
                <a:solidFill>
                  <a:schemeClr val="tx2"/>
                </a:solidFill>
                <a:latin typeface="Verdana" pitchFamily="34" charset="0"/>
                <a:cs typeface="Arial" pitchFamily="34" charset="0"/>
              </a:defRPr>
            </a:lvl2pPr>
            <a:lvl3pPr marL="1143000" indent="-228600" eaLnBrk="0" hangingPunct="0">
              <a:defRPr sz="4400" b="1">
                <a:solidFill>
                  <a:schemeClr val="tx2"/>
                </a:solidFill>
                <a:latin typeface="Verdana" pitchFamily="34" charset="0"/>
                <a:cs typeface="Arial" pitchFamily="34" charset="0"/>
              </a:defRPr>
            </a:lvl3pPr>
            <a:lvl4pPr marL="1600200" indent="-228600" eaLnBrk="0" hangingPunct="0">
              <a:defRPr sz="4400" b="1">
                <a:solidFill>
                  <a:schemeClr val="tx2"/>
                </a:solidFill>
                <a:latin typeface="Verdana" pitchFamily="34" charset="0"/>
                <a:cs typeface="Arial" pitchFamily="34" charset="0"/>
              </a:defRPr>
            </a:lvl4pPr>
            <a:lvl5pPr marL="2057400" indent="-228600" eaLnBrk="0" hangingPunct="0">
              <a:defRPr sz="4400" b="1">
                <a:solidFill>
                  <a:schemeClr val="tx2"/>
                </a:solidFill>
                <a:latin typeface="Verdana" pitchFamily="34" charset="0"/>
                <a:cs typeface="Arial" pitchFamily="34" charset="0"/>
              </a:defRPr>
            </a:lvl5pPr>
            <a:lvl6pPr marL="2514600" indent="-228600" algn="ctr" eaLnBrk="0" fontAlgn="base" hangingPunct="0">
              <a:spcBef>
                <a:spcPct val="0"/>
              </a:spcBef>
              <a:spcAft>
                <a:spcPct val="0"/>
              </a:spcAft>
              <a:defRPr sz="4400" b="1">
                <a:solidFill>
                  <a:schemeClr val="tx2"/>
                </a:solidFill>
                <a:latin typeface="Verdana" pitchFamily="34" charset="0"/>
                <a:cs typeface="Arial" pitchFamily="34" charset="0"/>
              </a:defRPr>
            </a:lvl6pPr>
            <a:lvl7pPr marL="2971800" indent="-228600" algn="ctr" eaLnBrk="0" fontAlgn="base" hangingPunct="0">
              <a:spcBef>
                <a:spcPct val="0"/>
              </a:spcBef>
              <a:spcAft>
                <a:spcPct val="0"/>
              </a:spcAft>
              <a:defRPr sz="4400" b="1">
                <a:solidFill>
                  <a:schemeClr val="tx2"/>
                </a:solidFill>
                <a:latin typeface="Verdana" pitchFamily="34" charset="0"/>
                <a:cs typeface="Arial" pitchFamily="34" charset="0"/>
              </a:defRPr>
            </a:lvl7pPr>
            <a:lvl8pPr marL="3429000" indent="-228600" algn="ctr" eaLnBrk="0" fontAlgn="base" hangingPunct="0">
              <a:spcBef>
                <a:spcPct val="0"/>
              </a:spcBef>
              <a:spcAft>
                <a:spcPct val="0"/>
              </a:spcAft>
              <a:defRPr sz="4400" b="1">
                <a:solidFill>
                  <a:schemeClr val="tx2"/>
                </a:solidFill>
                <a:latin typeface="Verdana" pitchFamily="34" charset="0"/>
                <a:cs typeface="Arial" pitchFamily="34" charset="0"/>
              </a:defRPr>
            </a:lvl8pPr>
            <a:lvl9pPr marL="3886200" indent="-228600" algn="ctr" eaLnBrk="0" fontAlgn="base" hangingPunct="0">
              <a:spcBef>
                <a:spcPct val="0"/>
              </a:spcBef>
              <a:spcAft>
                <a:spcPct val="0"/>
              </a:spcAft>
              <a:defRPr sz="4400" b="1">
                <a:solidFill>
                  <a:schemeClr val="tx2"/>
                </a:solidFill>
                <a:latin typeface="Verdana" pitchFamily="34" charset="0"/>
                <a:cs typeface="Arial" pitchFamily="34" charset="0"/>
              </a:defRPr>
            </a:lvl9pPr>
          </a:lstStyle>
          <a:p>
            <a:r>
              <a:rPr lang="en-US" sz="2000" dirty="0" smtClean="0">
                <a:solidFill>
                  <a:schemeClr val="bg1"/>
                </a:solidFill>
                <a:latin typeface="Trebuchet MS" pitchFamily="34" charset="0"/>
              </a:rPr>
              <a:t>… This is just the </a:t>
            </a:r>
            <a:r>
              <a:rPr lang="en-US" sz="2000" dirty="0" err="1" smtClean="0">
                <a:solidFill>
                  <a:schemeClr val="bg1"/>
                </a:solidFill>
                <a:latin typeface="Trebuchet MS" pitchFamily="34" charset="0"/>
              </a:rPr>
              <a:t>begining</a:t>
            </a:r>
            <a:r>
              <a:rPr lang="en-US" sz="2000" dirty="0" smtClean="0">
                <a:solidFill>
                  <a:schemeClr val="bg1"/>
                </a:solidFill>
                <a:latin typeface="Trebuchet MS" pitchFamily="34" charset="0"/>
              </a:rPr>
              <a:t>: NGOs, </a:t>
            </a:r>
            <a:r>
              <a:rPr lang="en-US" sz="2000" dirty="0" err="1" smtClean="0">
                <a:solidFill>
                  <a:schemeClr val="bg1"/>
                </a:solidFill>
                <a:latin typeface="Trebuchet MS" pitchFamily="34" charset="0"/>
              </a:rPr>
              <a:t>C.microorganisms</a:t>
            </a:r>
            <a:r>
              <a:rPr lang="en-US" sz="2000" dirty="0" smtClean="0">
                <a:solidFill>
                  <a:schemeClr val="bg1"/>
                </a:solidFill>
                <a:latin typeface="Trebuchet MS" pitchFamily="34" charset="0"/>
              </a:rPr>
              <a:t>, other administrations, etc.</a:t>
            </a:r>
            <a:endParaRPr lang="en-US" sz="2000" dirty="0">
              <a:solidFill>
                <a:schemeClr val="bg1"/>
              </a:solidFill>
              <a:latin typeface="Trebuchet MS" pitchFamily="34" charset="0"/>
            </a:endParaRPr>
          </a:p>
        </p:txBody>
      </p:sp>
      <p:sp>
        <p:nvSpPr>
          <p:cNvPr id="24" name="Text Box 17"/>
          <p:cNvSpPr txBox="1">
            <a:spLocks noChangeArrowheads="1"/>
          </p:cNvSpPr>
          <p:nvPr/>
        </p:nvSpPr>
        <p:spPr bwMode="auto">
          <a:xfrm>
            <a:off x="4929191" y="5643578"/>
            <a:ext cx="3857652" cy="954107"/>
          </a:xfrm>
          <a:prstGeom prst="rect">
            <a:avLst/>
          </a:prstGeom>
          <a:ln>
            <a:headEnd/>
            <a:tailEnd/>
          </a:ln>
          <a:extLst>
            <a:ext uri="{909E8E84-426E-40DD-AFC4-6F175D3DCCD1}">
              <a14:hiddenFill xmlns:a14="http://schemas.microsoft.com/office/drawing/2010/main">
                <a:solidFill>
                  <a:srgbClr val="FFFFFF"/>
                </a:solidFill>
              </a14:hiddenFill>
            </a:ext>
          </a:extLst>
        </p:spPr>
        <p:style>
          <a:lnRef idx="1">
            <a:schemeClr val="accent6"/>
          </a:lnRef>
          <a:fillRef idx="3">
            <a:schemeClr val="accent6"/>
          </a:fillRef>
          <a:effectRef idx="2">
            <a:schemeClr val="accent6"/>
          </a:effectRef>
          <a:fontRef idx="minor">
            <a:schemeClr val="lt1"/>
          </a:fontRef>
        </p:style>
        <p:txBody>
          <a:bodyPr wrap="square">
            <a:spAutoFit/>
          </a:bodyPr>
          <a:lstStyle>
            <a:lvl1pPr eaLnBrk="0" hangingPunct="0">
              <a:defRPr sz="4400" b="1">
                <a:solidFill>
                  <a:schemeClr val="tx2"/>
                </a:solidFill>
                <a:latin typeface="Verdana" pitchFamily="34" charset="0"/>
                <a:cs typeface="Arial" pitchFamily="34" charset="0"/>
              </a:defRPr>
            </a:lvl1pPr>
            <a:lvl2pPr marL="742950" indent="-285750" eaLnBrk="0" hangingPunct="0">
              <a:defRPr sz="4400" b="1">
                <a:solidFill>
                  <a:schemeClr val="tx2"/>
                </a:solidFill>
                <a:latin typeface="Verdana" pitchFamily="34" charset="0"/>
                <a:cs typeface="Arial" pitchFamily="34" charset="0"/>
              </a:defRPr>
            </a:lvl2pPr>
            <a:lvl3pPr marL="1143000" indent="-228600" eaLnBrk="0" hangingPunct="0">
              <a:defRPr sz="4400" b="1">
                <a:solidFill>
                  <a:schemeClr val="tx2"/>
                </a:solidFill>
                <a:latin typeface="Verdana" pitchFamily="34" charset="0"/>
                <a:cs typeface="Arial" pitchFamily="34" charset="0"/>
              </a:defRPr>
            </a:lvl3pPr>
            <a:lvl4pPr marL="1600200" indent="-228600" eaLnBrk="0" hangingPunct="0">
              <a:defRPr sz="4400" b="1">
                <a:solidFill>
                  <a:schemeClr val="tx2"/>
                </a:solidFill>
                <a:latin typeface="Verdana" pitchFamily="34" charset="0"/>
                <a:cs typeface="Arial" pitchFamily="34" charset="0"/>
              </a:defRPr>
            </a:lvl4pPr>
            <a:lvl5pPr marL="2057400" indent="-228600" eaLnBrk="0" hangingPunct="0">
              <a:defRPr sz="4400" b="1">
                <a:solidFill>
                  <a:schemeClr val="tx2"/>
                </a:solidFill>
                <a:latin typeface="Verdana" pitchFamily="34" charset="0"/>
                <a:cs typeface="Arial" pitchFamily="34" charset="0"/>
              </a:defRPr>
            </a:lvl5pPr>
            <a:lvl6pPr marL="2514600" indent="-228600" algn="ctr" eaLnBrk="0" fontAlgn="base" hangingPunct="0">
              <a:spcBef>
                <a:spcPct val="0"/>
              </a:spcBef>
              <a:spcAft>
                <a:spcPct val="0"/>
              </a:spcAft>
              <a:defRPr sz="4400" b="1">
                <a:solidFill>
                  <a:schemeClr val="tx2"/>
                </a:solidFill>
                <a:latin typeface="Verdana" pitchFamily="34" charset="0"/>
                <a:cs typeface="Arial" pitchFamily="34" charset="0"/>
              </a:defRPr>
            </a:lvl6pPr>
            <a:lvl7pPr marL="2971800" indent="-228600" algn="ctr" eaLnBrk="0" fontAlgn="base" hangingPunct="0">
              <a:spcBef>
                <a:spcPct val="0"/>
              </a:spcBef>
              <a:spcAft>
                <a:spcPct val="0"/>
              </a:spcAft>
              <a:defRPr sz="4400" b="1">
                <a:solidFill>
                  <a:schemeClr val="tx2"/>
                </a:solidFill>
                <a:latin typeface="Verdana" pitchFamily="34" charset="0"/>
                <a:cs typeface="Arial" pitchFamily="34" charset="0"/>
              </a:defRPr>
            </a:lvl7pPr>
            <a:lvl8pPr marL="3429000" indent="-228600" algn="ctr" eaLnBrk="0" fontAlgn="base" hangingPunct="0">
              <a:spcBef>
                <a:spcPct val="0"/>
              </a:spcBef>
              <a:spcAft>
                <a:spcPct val="0"/>
              </a:spcAft>
              <a:defRPr sz="4400" b="1">
                <a:solidFill>
                  <a:schemeClr val="tx2"/>
                </a:solidFill>
                <a:latin typeface="Verdana" pitchFamily="34" charset="0"/>
                <a:cs typeface="Arial" pitchFamily="34" charset="0"/>
              </a:defRPr>
            </a:lvl8pPr>
            <a:lvl9pPr marL="3886200" indent="-228600" algn="ctr" eaLnBrk="0" fontAlgn="base" hangingPunct="0">
              <a:spcBef>
                <a:spcPct val="0"/>
              </a:spcBef>
              <a:spcAft>
                <a:spcPct val="0"/>
              </a:spcAft>
              <a:defRPr sz="4400" b="1">
                <a:solidFill>
                  <a:schemeClr val="tx2"/>
                </a:solidFill>
                <a:latin typeface="Verdana" pitchFamily="34" charset="0"/>
                <a:cs typeface="Arial" pitchFamily="34" charset="0"/>
              </a:defRPr>
            </a:lvl9pPr>
          </a:lstStyle>
          <a:p>
            <a:r>
              <a:rPr lang="en-US" sz="2800" dirty="0" smtClean="0">
                <a:solidFill>
                  <a:schemeClr val="bg1"/>
                </a:solidFill>
                <a:latin typeface="Trebuchet MS" pitchFamily="34" charset="0"/>
              </a:rPr>
              <a:t>GBIF.ES goes beyond Academia</a:t>
            </a:r>
            <a:endParaRPr lang="en-US" sz="2800" dirty="0">
              <a:solidFill>
                <a:schemeClr val="bg1"/>
              </a:solidFill>
              <a:latin typeface="Trebuchet MS" pitchFamily="34" charset="0"/>
            </a:endParaRPr>
          </a:p>
        </p:txBody>
      </p:sp>
      <p:sp>
        <p:nvSpPr>
          <p:cNvPr id="1028" name="AutoShape 4" descr="data:image/jpeg;base64,/9j/4AAQSkZJRgABAQAAAQABAAD/2wCEAAkGBhASEBMREBMUFBUQFBwYEBERFhoPGA8WExMYFBYWHhgjGyYhGB4kGhUZJTsgJCcpODg4FR49Njw2QSYrLykBCQoKDQsNGQ4OFDUkHyIyNispNjUsNSo0Mik1LDU1LCkxMSwpNjY1LDUsNDQ0KTUqLCk0KTQpKTYsKSwpLCk0Kf/AABEIAEMAhQMBIgACEQEDEQH/xAAcAAEAAQUBAQAAAAAAAAAAAAAAAgEDBQYHBAj/xAA6EAACAQIDBgUABwYHAAAAAAABAgMABBESIQUGEzFBUQciYXGRCCMyUoGCsRRCYpKh0RUkNXSzwfH/xAAXAQEBAQEAAAAAAAAAAAAAAAAAAQMC/8QAGREBAAMBAQAAAAAAAAAAAAAAAAECEQMS/9oADAMBAAIRAxEAPwDtqIMBoOXapcMdh8UTkPapUEeGOw+KcMdh8VKlBHhjsPisdt3b1pZwme6kSJB1bmx+6o5sfQVLeDbsNnbS3M5wSFczYc2PIKPUkgD3r5a2pty623tKJZnC8eURQLqUtlkbAADr0xPM0HSdufSNiDFbK0LgcpLhuHj+RQT8sKxFv9I67Deezt2XqFLofklv0rADwthe4a0h2navchmUQMkseZ0xxTMVwx0NeHZfh4HtXurq8itFjuWtmEqPIeIihiPKD3PxQdq3R8bdm3jLFKDaytoFmIKMT0Emg/mC10XIOw+K+Qt5dyZLSGO5SaK5tpmKpcW5JUONSjAgFW9D2rpvgd4mOzrs27csCP8AJyMcSCBjwSeowGnth1FB3DhjsPinDHYfFVFVoI8Mdh8U4Y7D4qVKCPDHYfFOGOw+KlSg89wg00HxSq3PSlBdTkPapVFOQ9qlQKUpQcY+khtllgtbVTpK7SSDuIwFUfLk/lrkvh3/AKtYf7uL/kFdH+kpasJrKXo0ci+xV1b9G/pXMNy7US7Rs4izqJLmNS8bGN1zSAYqw1U+tB1q0NwNuNl2LgGunX9uWOdWRXYq04diYwQCWxw9udYXa+wZW2Lc29qst1wttSAPGpmaRVhAznKD1POvTd7U2fJeSbMe52tCxlMCztdm4jz5si5kOuUnD56VXcXcqdRcwNcXMP7NdPHIbeaSFCQEAIVT5icR+BHauL3ikbKTOMDe7Mlsd3XhvFMUt5eK9vBJ5XCxx4PIUOq9tfTvWgWN48UqSxnBonDoezIwYH5Fbv4nbvrCVkM0skhcxsJ5DMxC9QT5gPT1FaFU59K9K+qkTr7Y2VeiaCKYcpo1cfnUN/3XqrFbp2zR2FpG3NLeMN7iNQaytaKUpSgUpSgsXPSlLnpSgupyHtUqinIe1SoFKUoNI8Xdz22hs51iGM0B4sAHNyoIZPzKTh6gV85bjyrHtSyaQhFS6iLs5CBAsgxJJ5AetfYlcl8TfBNbt2u7ArHO2ssLeVJz94H9xz8H01JDSrvdO3/xWS/uNoWC2wuTORFcLPK6iTOEEa4nMcMK2PdPxCtXN1NIypxr6SaNHdEZlMcaRggnTDLjjr1rjm2t2by0bJdQSxHu6kBvZvst+BrHIpJwAJPYa1n0p7rm4kxro3iXtm1mhAV45JjJmUxkNkU45vMOQOmlYXwv3ObaO0I0w+phIkuW6BFOOX3YjD5PSvVul4QbSvmUmM28J+1NOCmn8KHzP+nrX0bufudbbOtxBbj1kkbVpm5ZmP6DkKnHlHKnmJ0iMZxRVaUrVSlKUClKUFi56Upc9KUF1OQ9qlUU5D2qVApSlAry7UuHjhkeNczqpKrgWxI5aDU+wr1Vid7bUyWNzErBWkhdFZsQFLqVBJAJ5nsaDGSbfusutqWGA/dbzgIxkIHo2TAHmM2GOlXrK4cSIBbIuY+crEUKakEZ8MPLgDm5Nm05VqNturMscZZ4WTT6gyNlnUX8kghJCAYfWoMQoXFAMAK802606YhriIE23C4xklzM37LNbiHDLqnEdWzY4/UjTE0G92u2rhpVRo8qs7BnySaZccF166A5+RzacjURt25z5RASOJlZ8rgRpi6YnHDMQeG2I0IZu1adtPd13M4WeJ1EsTW8RcrkVpVuLlWJjZfM66YqRhoapLuwzG8lMkbLdEFFSXg8MiRJkBJiZZRlTkykDKy8mOAbcdt3gXWEFgik4I45hGbAY6nzOoXEax4k4HS9tPbVwjkRxZgEU4lHbLmYAk4aHAH7IOOnatIvd3J2C4zW+ZwuV0Z4lhY2cVuJo1C/aWSCQqmmOnLGq7R2JOXnaSa3k48/GaF5JIhGUSeMLjgccI3hOgXWHljrQdTRsQP/ACpV5NlWzxwRRyOZHjjVXkPORlUAt+JGP4166BSlKCxc9KUuelKC0s7YDXpVeO3elKBx27047d6UoHHbvVHkJGBwIPMEAg1SlBDTsumOHlGmOp6daEDngvP7o749u9VpQRCj7q6Yfujpy6VIAdl1OJ8o1OGGPKlKCmUfdXX+Ef2oQOy/yj+1KUF3jN3px270pQOO3enHbvSlBanmbTX+gqtKU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6" name="25 Imagen" descr="bdbcv.jpg"/>
          <p:cNvPicPr>
            <a:picLocks noChangeAspect="1"/>
          </p:cNvPicPr>
          <p:nvPr/>
        </p:nvPicPr>
        <p:blipFill>
          <a:blip r:embed="rId8"/>
          <a:srcRect l="17780" r="22954"/>
          <a:stretch>
            <a:fillRect/>
          </a:stretch>
        </p:blipFill>
        <p:spPr>
          <a:xfrm>
            <a:off x="6500826" y="1928802"/>
            <a:ext cx="1428760" cy="1214446"/>
          </a:xfrm>
          <a:prstGeom prst="rect">
            <a:avLst/>
          </a:prstGeom>
        </p:spPr>
      </p:pic>
      <p:pic>
        <p:nvPicPr>
          <p:cNvPr id="27" name="26 Imagen" descr="logo_rodo2.png"/>
          <p:cNvPicPr>
            <a:picLocks noChangeAspect="1"/>
          </p:cNvPicPr>
          <p:nvPr/>
        </p:nvPicPr>
        <p:blipFill>
          <a:blip r:embed="rId9"/>
          <a:stretch>
            <a:fillRect/>
          </a:stretch>
        </p:blipFill>
        <p:spPr>
          <a:xfrm>
            <a:off x="4857752" y="2428868"/>
            <a:ext cx="1418254" cy="1071570"/>
          </a:xfrm>
          <a:prstGeom prst="rect">
            <a:avLst/>
          </a:prstGeom>
        </p:spPr>
      </p:pic>
      <p:sp>
        <p:nvSpPr>
          <p:cNvPr id="28" name="27 Flecha abajo"/>
          <p:cNvSpPr/>
          <p:nvPr/>
        </p:nvSpPr>
        <p:spPr>
          <a:xfrm>
            <a:off x="6786578" y="5357826"/>
            <a:ext cx="142876" cy="285752"/>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587818" y="1199606"/>
            <a:ext cx="3768158" cy="36004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400" b="1" dirty="0" smtClean="0"/>
              <a:t>PARTICIPATION: TRAINING</a:t>
            </a:r>
            <a:endParaRPr lang="es-ES" sz="2400" b="1" dirty="0"/>
          </a:p>
        </p:txBody>
      </p:sp>
      <p:cxnSp>
        <p:nvCxnSpPr>
          <p:cNvPr id="4" name="3 Conector recto"/>
          <p:cNvCxnSpPr/>
          <p:nvPr/>
        </p:nvCxnSpPr>
        <p:spPr>
          <a:xfrm>
            <a:off x="683568" y="1556792"/>
            <a:ext cx="3312368" cy="0"/>
          </a:xfrm>
          <a:prstGeom prst="line">
            <a:avLst/>
          </a:prstGeom>
          <a:ln w="38100">
            <a:solidFill>
              <a:srgbClr val="50A5B6"/>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775" y="2760663"/>
            <a:ext cx="38528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1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9145" y="1988840"/>
            <a:ext cx="5965709" cy="4474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7" y="1916832"/>
            <a:ext cx="7952155"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1763" y="2760663"/>
            <a:ext cx="3798887"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18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5987" y="1904326"/>
            <a:ext cx="7312025" cy="4558793"/>
          </a:xfrm>
          <a:prstGeom prst="rect">
            <a:avLst/>
          </a:prstGeom>
          <a:ln>
            <a:noFill/>
          </a:ln>
          <a:effectLst>
            <a:outerShdw blurRad="190500" algn="tl" rotWithShape="0">
              <a:srgbClr val="000000">
                <a:alpha val="70000"/>
              </a:srgbClr>
            </a:outerShdw>
          </a:effectLst>
        </p:spPr>
      </p:pic>
      <p:pic>
        <p:nvPicPr>
          <p:cNvPr id="20" name="19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8827" y="2586548"/>
            <a:ext cx="7312025" cy="303110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4419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587818" y="1199606"/>
            <a:ext cx="3768158" cy="36004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400" b="1" dirty="0" smtClean="0"/>
              <a:t>PARTICIPATION: TRAINING</a:t>
            </a:r>
            <a:endParaRPr lang="es-ES" sz="2400" b="1" dirty="0"/>
          </a:p>
        </p:txBody>
      </p:sp>
      <p:cxnSp>
        <p:nvCxnSpPr>
          <p:cNvPr id="4" name="3 Conector recto"/>
          <p:cNvCxnSpPr/>
          <p:nvPr/>
        </p:nvCxnSpPr>
        <p:spPr>
          <a:xfrm>
            <a:off x="683568" y="1556792"/>
            <a:ext cx="3312368" cy="0"/>
          </a:xfrm>
          <a:prstGeom prst="line">
            <a:avLst/>
          </a:prstGeom>
          <a:ln w="38100">
            <a:solidFill>
              <a:srgbClr val="50A5B6"/>
            </a:solidFill>
          </a:ln>
        </p:spPr>
        <p:style>
          <a:lnRef idx="1">
            <a:schemeClr val="accent1"/>
          </a:lnRef>
          <a:fillRef idx="0">
            <a:schemeClr val="accent1"/>
          </a:fillRef>
          <a:effectRef idx="0">
            <a:schemeClr val="accent1"/>
          </a:effectRef>
          <a:fontRef idx="minor">
            <a:schemeClr val="tx1"/>
          </a:fontRef>
        </p:style>
      </p:cxnSp>
      <p:sp>
        <p:nvSpPr>
          <p:cNvPr id="2" name="1 Rectángulo"/>
          <p:cNvSpPr/>
          <p:nvPr/>
        </p:nvSpPr>
        <p:spPr>
          <a:xfrm>
            <a:off x="971600" y="1988840"/>
            <a:ext cx="5040560" cy="3539430"/>
          </a:xfrm>
          <a:prstGeom prst="rect">
            <a:avLst/>
          </a:prstGeom>
        </p:spPr>
        <p:txBody>
          <a:bodyPr wrap="square">
            <a:spAutoFit/>
          </a:bodyPr>
          <a:lstStyle/>
          <a:p>
            <a:pPr marL="457200" indent="-457200">
              <a:buFont typeface="Arial" pitchFamily="34" charset="0"/>
              <a:buChar char="•"/>
            </a:pPr>
            <a:r>
              <a:rPr lang="en-US" sz="2800" dirty="0">
                <a:latin typeface="Calibri" pitchFamily="34" charset="0"/>
                <a:ea typeface="ＭＳ Ｐゴシック" pitchFamily="34" charset="-128"/>
              </a:rPr>
              <a:t>e-Learning</a:t>
            </a:r>
          </a:p>
          <a:p>
            <a:pPr lvl="1"/>
            <a:r>
              <a:rPr lang="en-US" sz="2800" dirty="0" smtClean="0">
                <a:latin typeface="Calibri" pitchFamily="34" charset="0"/>
                <a:ea typeface="ＭＳ Ｐゴシック" pitchFamily="34" charset="-128"/>
              </a:rPr>
              <a:t>Consolidating </a:t>
            </a:r>
            <a:r>
              <a:rPr lang="en-US" sz="2800" dirty="0">
                <a:latin typeface="Calibri" pitchFamily="34" charset="0"/>
                <a:ea typeface="ＭＳ Ｐゴシック" pitchFamily="34" charset="-128"/>
              </a:rPr>
              <a:t>&amp; </a:t>
            </a:r>
            <a:r>
              <a:rPr lang="en-US" sz="2800" dirty="0" smtClean="0">
                <a:latin typeface="Calibri" pitchFamily="34" charset="0"/>
                <a:ea typeface="ＭＳ Ｐゴシック" pitchFamily="34" charset="-128"/>
              </a:rPr>
              <a:t>expanding</a:t>
            </a:r>
          </a:p>
          <a:p>
            <a:pPr lvl="1"/>
            <a:r>
              <a:rPr lang="en-US" sz="2800" dirty="0" smtClean="0">
                <a:latin typeface="Calibri" pitchFamily="34" charset="0"/>
                <a:ea typeface="ＭＳ Ｐゴシック" pitchFamily="34" charset="-128"/>
              </a:rPr>
              <a:t>Courses available:</a:t>
            </a:r>
            <a:endParaRPr lang="en-US" sz="2800" dirty="0">
              <a:latin typeface="Calibri" pitchFamily="34" charset="0"/>
              <a:ea typeface="ＭＳ Ｐゴシック" pitchFamily="34" charset="-128"/>
            </a:endParaRPr>
          </a:p>
          <a:p>
            <a:pPr marL="1371600" lvl="2" indent="-457200">
              <a:buFont typeface="Wingdings" pitchFamily="2" charset="2"/>
              <a:buChar char="ü"/>
            </a:pPr>
            <a:r>
              <a:rPr lang="en-US" sz="2800" dirty="0">
                <a:latin typeface="Calibri" pitchFamily="34" charset="0"/>
                <a:ea typeface="ＭＳ Ｐゴシック" pitchFamily="34" charset="-128"/>
              </a:rPr>
              <a:t>data entry</a:t>
            </a:r>
          </a:p>
          <a:p>
            <a:pPr marL="1371600" lvl="2" indent="-457200">
              <a:buFont typeface="Wingdings" pitchFamily="2" charset="2"/>
              <a:buChar char="ü"/>
            </a:pPr>
            <a:r>
              <a:rPr lang="en-US" sz="2800" dirty="0">
                <a:latin typeface="Calibri" pitchFamily="34" charset="0"/>
                <a:ea typeface="ＭＳ Ｐゴシック" pitchFamily="34" charset="-128"/>
              </a:rPr>
              <a:t>data quality</a:t>
            </a:r>
          </a:p>
          <a:p>
            <a:pPr marL="1371600" lvl="2" indent="-457200">
              <a:buFont typeface="Wingdings" pitchFamily="2" charset="2"/>
              <a:buChar char="ü"/>
            </a:pPr>
            <a:r>
              <a:rPr lang="en-US" sz="2800" dirty="0">
                <a:latin typeface="Calibri" pitchFamily="34" charset="0"/>
                <a:ea typeface="ＭＳ Ｐゴシック" pitchFamily="34" charset="-128"/>
              </a:rPr>
              <a:t>sensitive data</a:t>
            </a:r>
          </a:p>
          <a:p>
            <a:pPr marL="1371600" lvl="2" indent="-457200">
              <a:buFont typeface="Wingdings" pitchFamily="2" charset="2"/>
              <a:buChar char="ü"/>
            </a:pPr>
            <a:r>
              <a:rPr lang="en-US" sz="2800" dirty="0" err="1">
                <a:latin typeface="Calibri" pitchFamily="34" charset="0"/>
                <a:ea typeface="ＭＳ Ｐゴシック" pitchFamily="34" charset="-128"/>
              </a:rPr>
              <a:t>georeferencing</a:t>
            </a:r>
            <a:endParaRPr lang="en-US" sz="2800" dirty="0">
              <a:latin typeface="Calibri" pitchFamily="34" charset="0"/>
              <a:ea typeface="ＭＳ Ｐゴシック" pitchFamily="34" charset="-128"/>
            </a:endParaRPr>
          </a:p>
          <a:p>
            <a:pPr marL="1371600" lvl="2" indent="-457200">
              <a:buFont typeface="Wingdings" pitchFamily="2" charset="2"/>
              <a:buChar char="ü"/>
            </a:pPr>
            <a:r>
              <a:rPr lang="en-US" sz="2800" dirty="0">
                <a:latin typeface="Calibri" pitchFamily="34" charset="0"/>
                <a:ea typeface="ＭＳ Ｐゴシック" pitchFamily="34" charset="-128"/>
              </a:rPr>
              <a:t>data papers</a:t>
            </a:r>
          </a:p>
        </p:txBody>
      </p:sp>
    </p:spTree>
    <p:extLst>
      <p:ext uri="{BB962C8B-B14F-4D97-AF65-F5344CB8AC3E}">
        <p14:creationId xmlns:p14="http://schemas.microsoft.com/office/powerpoint/2010/main" val="3224631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587818" y="1199606"/>
            <a:ext cx="5640366" cy="36004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400" b="1" dirty="0" smtClean="0"/>
              <a:t>PARTICIPATION: LINKAGES WITH LATINAMERICA</a:t>
            </a:r>
            <a:endParaRPr lang="es-ES" sz="2400" b="1" dirty="0"/>
          </a:p>
        </p:txBody>
      </p:sp>
      <p:cxnSp>
        <p:nvCxnSpPr>
          <p:cNvPr id="4" name="3 Conector recto"/>
          <p:cNvCxnSpPr/>
          <p:nvPr/>
        </p:nvCxnSpPr>
        <p:spPr>
          <a:xfrm>
            <a:off x="683568" y="1556792"/>
            <a:ext cx="5256584" cy="0"/>
          </a:xfrm>
          <a:prstGeom prst="line">
            <a:avLst/>
          </a:prstGeom>
          <a:ln w="38100">
            <a:solidFill>
              <a:srgbClr val="50A5B6"/>
            </a:solidFill>
          </a:ln>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951448" y="1988840"/>
            <a:ext cx="6932920" cy="677108"/>
          </a:xfrm>
          <a:prstGeom prst="rect">
            <a:avLst/>
          </a:prstGeom>
        </p:spPr>
        <p:txBody>
          <a:bodyPr wrap="square">
            <a:spAutoFit/>
          </a:bodyPr>
          <a:lstStyle/>
          <a:p>
            <a:r>
              <a:rPr lang="en-US" sz="2000" b="1" dirty="0" err="1" smtClean="0">
                <a:solidFill>
                  <a:schemeClr val="accent1">
                    <a:lumMod val="75000"/>
                  </a:schemeClr>
                </a:solidFill>
              </a:rPr>
              <a:t>IberoAmerican</a:t>
            </a:r>
            <a:r>
              <a:rPr lang="en-US" sz="2000" b="1" dirty="0" smtClean="0">
                <a:solidFill>
                  <a:schemeClr val="accent1">
                    <a:lumMod val="75000"/>
                  </a:schemeClr>
                </a:solidFill>
              </a:rPr>
              <a:t>  Infrastructure for Biodiversity Information (I3B)</a:t>
            </a:r>
          </a:p>
          <a:p>
            <a:endParaRPr lang="en-US" b="1" dirty="0" smtClean="0">
              <a:solidFill>
                <a:schemeClr val="accent1">
                  <a:lumMod val="75000"/>
                </a:schemeClr>
              </a:solidFill>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3353" y="3284984"/>
            <a:ext cx="1718478" cy="1216546"/>
          </a:xfrm>
          <a:prstGeom prst="rect">
            <a:avLst/>
          </a:prstGeom>
          <a:noFill/>
          <a:ln w="9525">
            <a:solidFill>
              <a:srgbClr val="0066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539552" y="2821578"/>
            <a:ext cx="3006080" cy="369332"/>
          </a:xfrm>
          <a:prstGeom prst="rect">
            <a:avLst/>
          </a:prstGeom>
        </p:spPr>
        <p:txBody>
          <a:bodyPr wrap="square">
            <a:spAutoFit/>
          </a:bodyPr>
          <a:lstStyle/>
          <a:p>
            <a:pPr algn="ctr"/>
            <a:r>
              <a:rPr lang="es-ES" dirty="0" smtClean="0">
                <a:hlinkClick r:id="rId4"/>
              </a:rPr>
              <a:t>www.recibio.net</a:t>
            </a:r>
            <a:endParaRPr lang="es-ES" dirty="0"/>
          </a:p>
        </p:txBody>
      </p:sp>
      <p:sp>
        <p:nvSpPr>
          <p:cNvPr id="10" name="9 Rectángulo redondeado"/>
          <p:cNvSpPr/>
          <p:nvPr/>
        </p:nvSpPr>
        <p:spPr>
          <a:xfrm>
            <a:off x="1068566" y="2708920"/>
            <a:ext cx="1951652" cy="2088232"/>
          </a:xfrm>
          <a:prstGeom prst="roundRect">
            <a:avLst/>
          </a:prstGeom>
          <a:noFill/>
          <a:ln>
            <a:solidFill>
              <a:srgbClr val="006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2" descr="http://www.recibio.net/wp-content/gallery/taller-costa-rica-2013/pan-aul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 y="5086636"/>
            <a:ext cx="9143996" cy="1781874"/>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3408000" y="2875873"/>
            <a:ext cx="4908415" cy="1354217"/>
          </a:xfrm>
          <a:prstGeom prst="rect">
            <a:avLst/>
          </a:prstGeom>
        </p:spPr>
        <p:txBody>
          <a:bodyPr wrap="square">
            <a:spAutoFit/>
          </a:bodyPr>
          <a:lstStyle/>
          <a:p>
            <a:pPr marL="342900" indent="-342900">
              <a:buFont typeface="Arial" pitchFamily="34" charset="0"/>
              <a:buChar char="•"/>
            </a:pPr>
            <a:r>
              <a:rPr lang="es-ES" sz="1600" dirty="0" smtClean="0">
                <a:hlinkClick r:id="rId6" tooltip="Biological Collections 3.0. October 2012"/>
              </a:rPr>
              <a:t>2012 - </a:t>
            </a:r>
            <a:r>
              <a:rPr lang="es-ES" sz="1600" dirty="0" err="1" smtClean="0">
                <a:hlinkClick r:id="rId6" tooltip="Biological Collections 3.0. October 2012"/>
              </a:rPr>
              <a:t>Biological</a:t>
            </a:r>
            <a:r>
              <a:rPr lang="es-ES" sz="1600" dirty="0" smtClean="0">
                <a:hlinkClick r:id="rId6" tooltip="Biological Collections 3.0. October 2012"/>
              </a:rPr>
              <a:t> </a:t>
            </a:r>
            <a:r>
              <a:rPr lang="es-ES" sz="1600" dirty="0" err="1" smtClean="0">
                <a:hlinkClick r:id="rId6" tooltip="Biological Collections 3.0. October 2012"/>
              </a:rPr>
              <a:t>Collections</a:t>
            </a:r>
            <a:r>
              <a:rPr lang="es-ES" sz="1600" dirty="0" smtClean="0">
                <a:hlinkClick r:id="rId6" tooltip="Biological Collections 3.0. October 2012"/>
              </a:rPr>
              <a:t> 3.0</a:t>
            </a:r>
            <a:r>
              <a:rPr lang="es-ES" sz="1600" dirty="0" smtClean="0"/>
              <a:t> – Villa de Leyva, Colombia</a:t>
            </a:r>
          </a:p>
          <a:p>
            <a:pPr marL="342900" indent="-342900">
              <a:buFont typeface="Arial" pitchFamily="34" charset="0"/>
              <a:buChar char="•"/>
            </a:pPr>
            <a:r>
              <a:rPr lang="es-ES" sz="1600" dirty="0" smtClean="0">
                <a:hlinkClick r:id="rId7" tooltip="Taller: Información sobre biodiversidad para la conservación medioambiental. Abril 2013"/>
              </a:rPr>
              <a:t>2013 – </a:t>
            </a:r>
            <a:r>
              <a:rPr lang="es-ES" sz="1600" dirty="0" err="1" smtClean="0">
                <a:hlinkClick r:id="rId7" tooltip="Taller: Información sobre biodiversidad para la conservación medioambiental. Abril 2013"/>
              </a:rPr>
              <a:t>Biodiversity</a:t>
            </a:r>
            <a:r>
              <a:rPr lang="es-ES" sz="1600" dirty="0" smtClean="0">
                <a:hlinkClick r:id="rId7" tooltip="Taller: Información sobre biodiversidad para la conservación medioambiental. Abril 2013"/>
              </a:rPr>
              <a:t> </a:t>
            </a:r>
            <a:r>
              <a:rPr lang="es-ES" sz="1600" dirty="0" err="1" smtClean="0">
                <a:hlinkClick r:id="rId7" tooltip="Taller: Información sobre biodiversidad para la conservación medioambiental. Abril 2013"/>
              </a:rPr>
              <a:t>Information</a:t>
            </a:r>
            <a:r>
              <a:rPr lang="es-ES" sz="1600" dirty="0" smtClean="0">
                <a:hlinkClick r:id="rId7" tooltip="Taller: Información sobre biodiversidad para la conservación medioambiental. Abril 2013"/>
              </a:rPr>
              <a:t> </a:t>
            </a:r>
            <a:r>
              <a:rPr lang="es-ES" sz="1600" dirty="0" err="1" smtClean="0">
                <a:hlinkClick r:id="rId7" tooltip="Taller: Información sobre biodiversidad para la conservación medioambiental. Abril 2013"/>
              </a:rPr>
              <a:t>for</a:t>
            </a:r>
            <a:r>
              <a:rPr lang="es-ES" sz="1600" dirty="0" smtClean="0">
                <a:hlinkClick r:id="rId7" tooltip="Taller: Información sobre biodiversidad para la conservación medioambiental. Abril 2013"/>
              </a:rPr>
              <a:t> </a:t>
            </a:r>
            <a:r>
              <a:rPr lang="es-ES" sz="1600" dirty="0" err="1" smtClean="0">
                <a:hlinkClick r:id="rId7" tooltip="Taller: Información sobre biodiversidad para la conservación medioambiental. Abril 2013"/>
              </a:rPr>
              <a:t>Environment</a:t>
            </a:r>
            <a:r>
              <a:rPr lang="es-ES" sz="1600" dirty="0" smtClean="0">
                <a:hlinkClick r:id="rId7" tooltip="Taller: Información sobre biodiversidad para la conservación medioambiental. Abril 2013"/>
              </a:rPr>
              <a:t> </a:t>
            </a:r>
            <a:r>
              <a:rPr lang="es-ES" sz="1600" dirty="0" err="1" smtClean="0">
                <a:hlinkClick r:id="rId7" tooltip="Taller: Información sobre biodiversidad para la conservación medioambiental. Abril 2013"/>
              </a:rPr>
              <a:t>Conservation</a:t>
            </a:r>
            <a:r>
              <a:rPr lang="es-ES" sz="1600" dirty="0" smtClean="0">
                <a:hlinkClick r:id="rId7" tooltip="Taller: Información sobre biodiversidad para la conservación medioambiental. Abril 2013"/>
              </a:rPr>
              <a:t> </a:t>
            </a:r>
            <a:r>
              <a:rPr lang="es-ES" sz="1600" dirty="0" smtClean="0"/>
              <a:t>– La Selva </a:t>
            </a:r>
            <a:r>
              <a:rPr lang="es-ES" sz="1600" dirty="0" err="1" smtClean="0"/>
              <a:t>Biological</a:t>
            </a:r>
            <a:r>
              <a:rPr lang="es-ES" sz="1600" dirty="0" smtClean="0"/>
              <a:t> </a:t>
            </a:r>
            <a:r>
              <a:rPr lang="es-ES" sz="1600" dirty="0" err="1" smtClean="0"/>
              <a:t>Station</a:t>
            </a:r>
            <a:r>
              <a:rPr lang="es-ES" sz="1600" dirty="0" smtClean="0"/>
              <a:t>, Costa Rica </a:t>
            </a:r>
          </a:p>
          <a:p>
            <a:pPr marL="342900" indent="-342900">
              <a:buFont typeface="Arial" pitchFamily="34" charset="0"/>
              <a:buChar char="•"/>
            </a:pPr>
            <a:r>
              <a:rPr lang="es-ES" sz="1600" dirty="0" smtClean="0">
                <a:hlinkClick r:id="rId8" tooltip="Taller: Fundamentos, evaluación y futuro de los modelos de distribución de especies"/>
              </a:rPr>
              <a:t>2014 – </a:t>
            </a:r>
            <a:r>
              <a:rPr lang="es-ES" sz="1600" dirty="0" err="1" smtClean="0">
                <a:hlinkClick r:id="rId8"/>
              </a:rPr>
              <a:t>Ecological</a:t>
            </a:r>
            <a:r>
              <a:rPr lang="es-ES" sz="1600" dirty="0" smtClean="0">
                <a:hlinkClick r:id="rId8"/>
              </a:rPr>
              <a:t> Niche </a:t>
            </a:r>
            <a:r>
              <a:rPr lang="es-ES" sz="1600" dirty="0" err="1" smtClean="0">
                <a:hlinkClick r:id="rId8"/>
              </a:rPr>
              <a:t>Modelling</a:t>
            </a:r>
            <a:r>
              <a:rPr lang="es-ES" sz="1600" dirty="0" smtClean="0"/>
              <a:t>– México</a:t>
            </a:r>
            <a:endParaRPr lang="es-ES" sz="1600" dirty="0"/>
          </a:p>
        </p:txBody>
      </p:sp>
      <p:pic>
        <p:nvPicPr>
          <p:cNvPr id="13"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62462" y="4015361"/>
            <a:ext cx="885122" cy="860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7243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52" y="1047193"/>
            <a:ext cx="8745495"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1052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txBox="1">
            <a:spLocks/>
          </p:cNvSpPr>
          <p:nvPr/>
        </p:nvSpPr>
        <p:spPr>
          <a:xfrm>
            <a:off x="587818" y="1199606"/>
            <a:ext cx="5640366" cy="36004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400" b="1" dirty="0" smtClean="0"/>
              <a:t>CHALLENGES</a:t>
            </a:r>
            <a:endParaRPr lang="es-ES" sz="2400" b="1" dirty="0"/>
          </a:p>
        </p:txBody>
      </p:sp>
      <p:cxnSp>
        <p:nvCxnSpPr>
          <p:cNvPr id="5" name="4 Conector recto"/>
          <p:cNvCxnSpPr/>
          <p:nvPr/>
        </p:nvCxnSpPr>
        <p:spPr>
          <a:xfrm>
            <a:off x="683568" y="1556792"/>
            <a:ext cx="2376264" cy="0"/>
          </a:xfrm>
          <a:prstGeom prst="line">
            <a:avLst/>
          </a:prstGeom>
          <a:ln w="38100">
            <a:solidFill>
              <a:srgbClr val="50A5B6"/>
            </a:solidFill>
          </a:ln>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971600" y="1988840"/>
            <a:ext cx="6480720" cy="3693319"/>
          </a:xfrm>
          <a:prstGeom prst="rect">
            <a:avLst/>
          </a:prstGeom>
        </p:spPr>
        <p:txBody>
          <a:bodyPr wrap="square">
            <a:spAutoFit/>
          </a:bodyPr>
          <a:lstStyle/>
          <a:p>
            <a:pPr marL="342900" indent="-342900">
              <a:buFont typeface="Arial" pitchFamily="34" charset="0"/>
              <a:buChar char="•"/>
            </a:pPr>
            <a:r>
              <a:rPr lang="en-US" dirty="0" smtClean="0"/>
              <a:t>Keeping Funding level</a:t>
            </a:r>
          </a:p>
          <a:p>
            <a:pPr marL="342900" indent="-342900">
              <a:buFont typeface="Arial" pitchFamily="34" charset="0"/>
              <a:buChar char="•"/>
            </a:pPr>
            <a:r>
              <a:rPr lang="en-US" dirty="0" smtClean="0"/>
              <a:t>Consolidating HHRR</a:t>
            </a:r>
          </a:p>
          <a:p>
            <a:pPr marL="342900" indent="-342900">
              <a:buFont typeface="Arial" pitchFamily="34" charset="0"/>
              <a:buChar char="•"/>
            </a:pPr>
            <a:r>
              <a:rPr lang="en-US" dirty="0" smtClean="0"/>
              <a:t>Maintaining interest of content providers</a:t>
            </a:r>
          </a:p>
          <a:p>
            <a:pPr marL="342900" indent="-342900">
              <a:buFont typeface="Arial" pitchFamily="34" charset="0"/>
              <a:buChar char="•"/>
            </a:pPr>
            <a:r>
              <a:rPr lang="en-US" dirty="0" smtClean="0"/>
              <a:t>Expanding data types and tasks to better serve the national needs</a:t>
            </a:r>
          </a:p>
          <a:p>
            <a:pPr marL="342900" indent="-342900">
              <a:buFont typeface="Arial" pitchFamily="34" charset="0"/>
              <a:buChar char="•"/>
            </a:pPr>
            <a:r>
              <a:rPr lang="en-US" dirty="0" smtClean="0"/>
              <a:t>Creating the next generation of researchers and professionals</a:t>
            </a:r>
          </a:p>
          <a:p>
            <a:pPr marL="342900" indent="-342900">
              <a:buFont typeface="Arial" pitchFamily="34" charset="0"/>
              <a:buChar char="•"/>
            </a:pPr>
            <a:r>
              <a:rPr lang="en-US" dirty="0" smtClean="0"/>
              <a:t>New Data portal</a:t>
            </a:r>
          </a:p>
          <a:p>
            <a:pPr marL="285750" indent="-285750">
              <a:buFont typeface="Arial" pitchFamily="34" charset="0"/>
              <a:buChar char="•"/>
            </a:pPr>
            <a:r>
              <a:rPr lang="en-US" dirty="0" smtClean="0"/>
              <a:t>Adapting to the new reality (IPBES, </a:t>
            </a:r>
            <a:r>
              <a:rPr lang="en-US" dirty="0" err="1" smtClean="0"/>
              <a:t>Lifewatch</a:t>
            </a:r>
            <a:r>
              <a:rPr lang="en-US" dirty="0" smtClean="0"/>
              <a:t>, INSPIRE, others)</a:t>
            </a:r>
          </a:p>
          <a:p>
            <a:pPr marL="285750" indent="-285750">
              <a:buFont typeface="Arial" pitchFamily="34" charset="0"/>
              <a:buChar char="•"/>
            </a:pPr>
            <a:r>
              <a:rPr lang="en-US" dirty="0" smtClean="0"/>
              <a:t>This mentoring</a:t>
            </a:r>
          </a:p>
          <a:p>
            <a:pPr marL="285750" indent="-285750">
              <a:buFont typeface="Arial" pitchFamily="34" charset="0"/>
              <a:buChar char="•"/>
            </a:pPr>
            <a:r>
              <a:rPr lang="es-ES" dirty="0" err="1" smtClean="0"/>
              <a:t>Plinian</a:t>
            </a:r>
            <a:r>
              <a:rPr lang="es-ES" dirty="0" smtClean="0"/>
              <a:t> </a:t>
            </a:r>
            <a:r>
              <a:rPr lang="es-ES" dirty="0" err="1" smtClean="0"/>
              <a:t>Core</a:t>
            </a:r>
            <a:r>
              <a:rPr lang="es-ES" dirty="0" smtClean="0"/>
              <a:t> </a:t>
            </a:r>
            <a:r>
              <a:rPr lang="es-ES" u="sng" dirty="0" smtClean="0">
                <a:hlinkClick r:id="rId3"/>
              </a:rPr>
              <a:t>http://code.google.com/p/pliniancore</a:t>
            </a:r>
            <a:r>
              <a:rPr lang="es-ES" u="sng" dirty="0" smtClean="0"/>
              <a:t> - TDWG</a:t>
            </a:r>
            <a:endParaRPr lang="es-ES" dirty="0" smtClean="0"/>
          </a:p>
          <a:p>
            <a:pPr marL="285750" indent="-285750">
              <a:buFont typeface="Arial" pitchFamily="34" charset="0"/>
              <a:buChar char="•"/>
            </a:pPr>
            <a:r>
              <a:rPr lang="es-ES" dirty="0" err="1" smtClean="0"/>
              <a:t>Persistent</a:t>
            </a:r>
            <a:r>
              <a:rPr lang="es-ES" dirty="0" smtClean="0"/>
              <a:t> </a:t>
            </a:r>
            <a:r>
              <a:rPr lang="es-ES" dirty="0" err="1" smtClean="0"/>
              <a:t>identifiers</a:t>
            </a:r>
            <a:r>
              <a:rPr lang="es-ES" dirty="0" smtClean="0"/>
              <a:t> (</a:t>
            </a:r>
            <a:r>
              <a:rPr lang="es-ES" dirty="0" err="1" smtClean="0"/>
              <a:t>moving</a:t>
            </a:r>
            <a:r>
              <a:rPr lang="es-ES" dirty="0" smtClean="0"/>
              <a:t> </a:t>
            </a:r>
            <a:r>
              <a:rPr lang="es-ES" dirty="0" err="1" smtClean="0"/>
              <a:t>towards</a:t>
            </a:r>
            <a:r>
              <a:rPr lang="es-ES" dirty="0" smtClean="0"/>
              <a:t> </a:t>
            </a:r>
            <a:r>
              <a:rPr lang="en-US" dirty="0" smtClean="0"/>
              <a:t>semantic web and a true national infrastructure for </a:t>
            </a:r>
            <a:r>
              <a:rPr lang="en-US" dirty="0" err="1" smtClean="0"/>
              <a:t>enviromental</a:t>
            </a:r>
            <a:r>
              <a:rPr lang="en-US" dirty="0" smtClean="0"/>
              <a:t> data and information</a:t>
            </a:r>
          </a:p>
          <a:p>
            <a:pPr marL="342900" indent="-342900"/>
            <a:endParaRPr lang="en-US" dirty="0" smtClean="0"/>
          </a:p>
        </p:txBody>
      </p:sp>
    </p:spTree>
    <p:extLst>
      <p:ext uri="{BB962C8B-B14F-4D97-AF65-F5344CB8AC3E}">
        <p14:creationId xmlns:p14="http://schemas.microsoft.com/office/powerpoint/2010/main" val="33246567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14348" y="3000372"/>
            <a:ext cx="8229600" cy="1143000"/>
          </a:xfrm>
        </p:spPr>
        <p:txBody>
          <a:bodyPr/>
          <a:lstStyle/>
          <a:p>
            <a:r>
              <a:rPr lang="es-ES" dirty="0" smtClean="0"/>
              <a:t>THANK YOU</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62702" y="1176160"/>
            <a:ext cx="1512168" cy="360040"/>
          </a:xfrm>
        </p:spPr>
        <p:txBody>
          <a:bodyPr>
            <a:normAutofit fontScale="90000"/>
          </a:bodyPr>
          <a:lstStyle/>
          <a:p>
            <a:r>
              <a:rPr lang="es-ES" sz="2400" b="1" dirty="0" smtClean="0"/>
              <a:t>SUMMARY</a:t>
            </a:r>
            <a:endParaRPr lang="es-ES" sz="2400" b="1" dirty="0"/>
          </a:p>
        </p:txBody>
      </p:sp>
      <p:cxnSp>
        <p:nvCxnSpPr>
          <p:cNvPr id="6" name="5 Conector recto"/>
          <p:cNvCxnSpPr/>
          <p:nvPr/>
        </p:nvCxnSpPr>
        <p:spPr>
          <a:xfrm>
            <a:off x="683568" y="1556792"/>
            <a:ext cx="2448272" cy="0"/>
          </a:xfrm>
          <a:prstGeom prst="line">
            <a:avLst/>
          </a:prstGeom>
          <a:ln w="38100">
            <a:solidFill>
              <a:srgbClr val="50A5B6"/>
            </a:solidFill>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971600" y="1988840"/>
            <a:ext cx="7560840" cy="3416320"/>
          </a:xfrm>
          <a:prstGeom prst="rect">
            <a:avLst/>
          </a:prstGeom>
          <a:noFill/>
        </p:spPr>
        <p:txBody>
          <a:bodyPr wrap="square" rtlCol="0">
            <a:spAutoFit/>
          </a:bodyPr>
          <a:lstStyle/>
          <a:p>
            <a:pPr>
              <a:spcBef>
                <a:spcPct val="0"/>
              </a:spcBef>
            </a:pPr>
            <a:r>
              <a:rPr lang="es-ES" sz="2400" baseline="0" dirty="0" smtClean="0"/>
              <a:t>GBIF </a:t>
            </a:r>
            <a:r>
              <a:rPr lang="es-ES" sz="2400" baseline="0" dirty="0" err="1" smtClean="0"/>
              <a:t>Spain</a:t>
            </a:r>
            <a:r>
              <a:rPr lang="es-ES" sz="2400" baseline="0" dirty="0" smtClean="0"/>
              <a:t>:</a:t>
            </a:r>
          </a:p>
          <a:p>
            <a:pPr marL="914400" lvl="1" indent="-457200">
              <a:spcBef>
                <a:spcPct val="0"/>
              </a:spcBef>
              <a:buFont typeface="Wingdings" pitchFamily="2" charset="2"/>
              <a:buChar char="ü"/>
            </a:pPr>
            <a:r>
              <a:rPr lang="es-ES" sz="2400" baseline="0" dirty="0" err="1" smtClean="0"/>
              <a:t>Structure</a:t>
            </a:r>
            <a:endParaRPr lang="es-ES" sz="2400" baseline="0" dirty="0" smtClean="0"/>
          </a:p>
          <a:p>
            <a:pPr marL="914400" lvl="1" indent="-457200">
              <a:spcBef>
                <a:spcPct val="0"/>
              </a:spcBef>
              <a:buFont typeface="Wingdings" pitchFamily="2" charset="2"/>
              <a:buChar char="ü"/>
            </a:pPr>
            <a:r>
              <a:rPr lang="es-ES" sz="2400" baseline="0" dirty="0" err="1" smtClean="0"/>
              <a:t>Institutional</a:t>
            </a:r>
            <a:r>
              <a:rPr lang="es-ES" sz="2400" baseline="0" dirty="0" smtClean="0"/>
              <a:t> </a:t>
            </a:r>
            <a:r>
              <a:rPr lang="es-ES" sz="2400" baseline="0" dirty="0" err="1" smtClean="0"/>
              <a:t>framework</a:t>
            </a:r>
            <a:r>
              <a:rPr lang="es-ES" sz="2400" baseline="0" dirty="0" smtClean="0"/>
              <a:t> </a:t>
            </a:r>
          </a:p>
          <a:p>
            <a:pPr marL="914400" lvl="1" indent="-457200">
              <a:spcBef>
                <a:spcPct val="0"/>
              </a:spcBef>
              <a:buFont typeface="Wingdings" pitchFamily="2" charset="2"/>
              <a:buChar char="ü"/>
            </a:pPr>
            <a:r>
              <a:rPr lang="es-ES" sz="2400" baseline="0" dirty="0" err="1" smtClean="0"/>
              <a:t>Services</a:t>
            </a:r>
            <a:endParaRPr lang="es-ES" sz="2400" baseline="0" dirty="0" smtClean="0"/>
          </a:p>
          <a:p>
            <a:pPr marL="914400" lvl="1" indent="-457200">
              <a:spcBef>
                <a:spcPct val="0"/>
              </a:spcBef>
              <a:buFont typeface="Wingdings" pitchFamily="2" charset="2"/>
              <a:buChar char="ü"/>
            </a:pPr>
            <a:r>
              <a:rPr lang="es-ES" sz="2400" dirty="0" err="1" smtClean="0"/>
              <a:t>Spanish</a:t>
            </a:r>
            <a:r>
              <a:rPr lang="es-ES" sz="2400" dirty="0" smtClean="0"/>
              <a:t> </a:t>
            </a:r>
            <a:r>
              <a:rPr lang="es-ES" sz="2400" dirty="0" err="1" smtClean="0"/>
              <a:t>Participants</a:t>
            </a:r>
            <a:endParaRPr lang="es-ES" sz="2400" baseline="0" dirty="0" smtClean="0"/>
          </a:p>
          <a:p>
            <a:pPr marL="914400" lvl="1" indent="-457200">
              <a:spcBef>
                <a:spcPct val="0"/>
              </a:spcBef>
              <a:buFont typeface="Wingdings" pitchFamily="2" charset="2"/>
              <a:buChar char="ü"/>
            </a:pPr>
            <a:r>
              <a:rPr lang="es-ES" sz="2400" baseline="0" dirty="0" err="1" smtClean="0"/>
              <a:t>Community</a:t>
            </a:r>
            <a:r>
              <a:rPr lang="es-ES" sz="2400" baseline="0" dirty="0" smtClean="0"/>
              <a:t> </a:t>
            </a:r>
            <a:r>
              <a:rPr lang="es-ES" sz="2400" baseline="0" dirty="0" err="1" smtClean="0"/>
              <a:t>strategy</a:t>
            </a:r>
            <a:r>
              <a:rPr lang="es-ES" sz="2400" baseline="0" dirty="0" smtClean="0"/>
              <a:t> </a:t>
            </a:r>
          </a:p>
          <a:p>
            <a:pPr marL="914400" lvl="1" indent="-457200">
              <a:spcBef>
                <a:spcPct val="0"/>
              </a:spcBef>
              <a:buFont typeface="Wingdings" pitchFamily="2" charset="2"/>
              <a:buChar char="ü"/>
            </a:pPr>
            <a:r>
              <a:rPr lang="es-ES" sz="2400" baseline="0" dirty="0" smtClean="0"/>
              <a:t>Training</a:t>
            </a:r>
          </a:p>
          <a:p>
            <a:pPr marL="914400" lvl="1" indent="-457200">
              <a:spcBef>
                <a:spcPct val="0"/>
              </a:spcBef>
              <a:buFont typeface="Wingdings" pitchFamily="2" charset="2"/>
              <a:buChar char="ü"/>
            </a:pPr>
            <a:r>
              <a:rPr lang="es-ES" sz="2400" baseline="0" dirty="0" smtClean="0"/>
              <a:t>ICT (</a:t>
            </a:r>
            <a:r>
              <a:rPr lang="es-ES" sz="2400" baseline="0" dirty="0" err="1" smtClean="0"/>
              <a:t>Information</a:t>
            </a:r>
            <a:r>
              <a:rPr lang="es-ES" sz="2400" baseline="0" dirty="0" smtClean="0"/>
              <a:t> and </a:t>
            </a:r>
            <a:r>
              <a:rPr lang="es-ES" sz="2400" baseline="0" dirty="0" err="1" smtClean="0"/>
              <a:t>Communication</a:t>
            </a:r>
            <a:r>
              <a:rPr lang="es-ES" sz="2400" baseline="0" dirty="0" smtClean="0"/>
              <a:t> Technologies)</a:t>
            </a:r>
            <a:endParaRPr lang="es-ES" sz="2400" baseline="0" dirty="0" smtClean="0">
              <a:effectLst>
                <a:outerShdw blurRad="38100" dist="38100" dir="2700000" algn="tl">
                  <a:srgbClr val="000000">
                    <a:alpha val="43137"/>
                  </a:srgbClr>
                </a:outerShdw>
              </a:effectLst>
            </a:endParaRPr>
          </a:p>
          <a:p>
            <a:pPr>
              <a:spcBef>
                <a:spcPct val="0"/>
              </a:spcBef>
            </a:pPr>
            <a:endParaRPr lang="es-ES" sz="2400" baseline="0" dirty="0" smtClean="0">
              <a:solidFill>
                <a:srgbClr val="00436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2762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a:spLocks noGrp="1"/>
          </p:cNvSpPr>
          <p:nvPr>
            <p:ph type="title"/>
          </p:nvPr>
        </p:nvSpPr>
        <p:spPr>
          <a:xfrm>
            <a:off x="550979" y="1176160"/>
            <a:ext cx="1705042" cy="360040"/>
          </a:xfrm>
        </p:spPr>
        <p:txBody>
          <a:bodyPr>
            <a:normAutofit fontScale="90000"/>
          </a:bodyPr>
          <a:lstStyle/>
          <a:p>
            <a:r>
              <a:rPr lang="es-ES" sz="2400" b="1" dirty="0" smtClean="0"/>
              <a:t>STRUCTURE</a:t>
            </a:r>
            <a:endParaRPr lang="es-ES" sz="2400" b="1" dirty="0"/>
          </a:p>
        </p:txBody>
      </p:sp>
      <p:cxnSp>
        <p:nvCxnSpPr>
          <p:cNvPr id="4" name="3 Conector recto"/>
          <p:cNvCxnSpPr/>
          <p:nvPr/>
        </p:nvCxnSpPr>
        <p:spPr>
          <a:xfrm>
            <a:off x="683568" y="1556792"/>
            <a:ext cx="2448272" cy="0"/>
          </a:xfrm>
          <a:prstGeom prst="line">
            <a:avLst/>
          </a:prstGeom>
          <a:ln w="38100">
            <a:solidFill>
              <a:srgbClr val="50A5B6"/>
            </a:solidFill>
          </a:ln>
        </p:spPr>
        <p:style>
          <a:lnRef idx="1">
            <a:schemeClr val="accent1"/>
          </a:lnRef>
          <a:fillRef idx="0">
            <a:schemeClr val="accent1"/>
          </a:fillRef>
          <a:effectRef idx="0">
            <a:schemeClr val="accent1"/>
          </a:effectRef>
          <a:fontRef idx="minor">
            <a:schemeClr val="tx1"/>
          </a:fontRef>
        </p:style>
      </p:cxnSp>
      <p:sp>
        <p:nvSpPr>
          <p:cNvPr id="5" name="4 CuadroTexto"/>
          <p:cNvSpPr txBox="1"/>
          <p:nvPr/>
        </p:nvSpPr>
        <p:spPr>
          <a:xfrm>
            <a:off x="928662" y="2000240"/>
            <a:ext cx="7272808" cy="1015663"/>
          </a:xfrm>
          <a:prstGeom prst="rect">
            <a:avLst/>
          </a:prstGeom>
          <a:noFill/>
        </p:spPr>
        <p:txBody>
          <a:bodyPr wrap="square" rtlCol="0">
            <a:spAutoFit/>
          </a:bodyPr>
          <a:lstStyle/>
          <a:p>
            <a:pPr marL="800100" lvl="1" indent="-342900">
              <a:buFont typeface="Arial" pitchFamily="34" charset="0"/>
              <a:buChar char="•"/>
            </a:pPr>
            <a:r>
              <a:rPr lang="en-US" sz="2000" dirty="0" smtClean="0"/>
              <a:t>Coordination Unit hosted in the Royal Botanical Garden CSIC</a:t>
            </a:r>
          </a:p>
          <a:p>
            <a:pPr marL="800100" lvl="1" indent="-342900">
              <a:buFont typeface="Arial" pitchFamily="34" charset="0"/>
              <a:buChar char="•"/>
            </a:pPr>
            <a:r>
              <a:rPr lang="en-US" sz="2000" dirty="0" smtClean="0"/>
              <a:t>Working since 2004</a:t>
            </a:r>
          </a:p>
          <a:p>
            <a:pPr marL="800100" lvl="1" indent="-342900">
              <a:buFont typeface="Arial" pitchFamily="34" charset="0"/>
              <a:buChar char="•"/>
            </a:pPr>
            <a:r>
              <a:rPr lang="en-US" sz="2000" dirty="0" smtClean="0"/>
              <a:t>Structured as a network (Coordination Unit + centers)</a:t>
            </a:r>
          </a:p>
        </p:txBody>
      </p:sp>
      <p:graphicFrame>
        <p:nvGraphicFramePr>
          <p:cNvPr id="7" name="6 Diagrama"/>
          <p:cNvGraphicFramePr/>
          <p:nvPr>
            <p:extLst>
              <p:ext uri="{D42A27DB-BD31-4B8C-83A1-F6EECF244321}">
                <p14:modId xmlns:p14="http://schemas.microsoft.com/office/powerpoint/2010/main" val="3025335814"/>
              </p:ext>
            </p:extLst>
          </p:nvPr>
        </p:nvGraphicFramePr>
        <p:xfrm>
          <a:off x="1151364" y="4005064"/>
          <a:ext cx="6841271" cy="25669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23"/>
          <p:cNvSpPr>
            <a:spLocks noChangeArrowheads="1"/>
          </p:cNvSpPr>
          <p:nvPr/>
        </p:nvSpPr>
        <p:spPr bwMode="auto">
          <a:xfrm>
            <a:off x="642910" y="3214686"/>
            <a:ext cx="780852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l">
              <a:lnSpc>
                <a:spcPct val="100000"/>
              </a:lnSpc>
              <a:spcBef>
                <a:spcPct val="0"/>
              </a:spcBef>
            </a:pPr>
            <a:r>
              <a:rPr lang="es-ES" sz="2800" baseline="0" dirty="0" smtClean="0">
                <a:solidFill>
                  <a:srgbClr val="004368"/>
                </a:solidFill>
                <a:effectLst>
                  <a:outerShdw blurRad="38100" dist="38100" dir="2700000" algn="tl">
                    <a:srgbClr val="000000">
                      <a:alpha val="43137"/>
                    </a:srgbClr>
                  </a:outerShdw>
                </a:effectLst>
              </a:rPr>
              <a:t>GBIF </a:t>
            </a:r>
            <a:r>
              <a:rPr lang="es-ES" sz="2800" baseline="0" dirty="0" err="1" smtClean="0">
                <a:solidFill>
                  <a:srgbClr val="004368"/>
                </a:solidFill>
                <a:effectLst>
                  <a:outerShdw blurRad="38100" dist="38100" dir="2700000" algn="tl">
                    <a:srgbClr val="000000">
                      <a:alpha val="43137"/>
                    </a:srgbClr>
                  </a:outerShdw>
                </a:effectLst>
              </a:rPr>
              <a:t>Spain</a:t>
            </a:r>
            <a:r>
              <a:rPr lang="es-ES" sz="2800" baseline="0" dirty="0" smtClean="0">
                <a:solidFill>
                  <a:srgbClr val="004368"/>
                </a:solidFill>
                <a:effectLst>
                  <a:outerShdw blurRad="38100" dist="38100" dir="2700000" algn="tl">
                    <a:srgbClr val="000000">
                      <a:alpha val="43137"/>
                    </a:srgbClr>
                  </a:outerShdw>
                </a:effectLst>
              </a:rPr>
              <a:t> </a:t>
            </a:r>
            <a:r>
              <a:rPr lang="en-US" sz="2800" i="1" baseline="0" dirty="0" smtClean="0">
                <a:solidFill>
                  <a:srgbClr val="004368"/>
                </a:solidFill>
                <a:effectLst>
                  <a:outerShdw blurRad="38100" dist="38100" dir="2700000" algn="tl">
                    <a:srgbClr val="000000">
                      <a:alpha val="43137"/>
                    </a:srgbClr>
                  </a:outerShdw>
                </a:effectLst>
              </a:rPr>
              <a:t>= Coordination Unit + Projects &amp; Centers </a:t>
            </a:r>
            <a:r>
              <a:rPr lang="es-ES" sz="2800" baseline="0" dirty="0" smtClean="0">
                <a:solidFill>
                  <a:srgbClr val="004368"/>
                </a:solidFill>
                <a:effectLst>
                  <a:outerShdw blurRad="38100" dist="38100" dir="2700000" algn="tl">
                    <a:srgbClr val="000000">
                      <a:alpha val="43137"/>
                    </a:srgbClr>
                  </a:outerShdw>
                </a:effectLst>
              </a:rPr>
              <a:t> </a:t>
            </a:r>
            <a:endParaRPr lang="es-ES" sz="2800" baseline="0" dirty="0">
              <a:solidFill>
                <a:srgbClr val="00436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3463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587818" y="1199606"/>
            <a:ext cx="1705042" cy="36004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400" b="1" dirty="0" smtClean="0"/>
              <a:t>FRAMEWORK</a:t>
            </a:r>
            <a:endParaRPr lang="es-ES" sz="2400" b="1" dirty="0"/>
          </a:p>
        </p:txBody>
      </p:sp>
      <p:cxnSp>
        <p:nvCxnSpPr>
          <p:cNvPr id="4" name="3 Conector recto"/>
          <p:cNvCxnSpPr/>
          <p:nvPr/>
        </p:nvCxnSpPr>
        <p:spPr>
          <a:xfrm>
            <a:off x="683568" y="1556792"/>
            <a:ext cx="2448272" cy="0"/>
          </a:xfrm>
          <a:prstGeom prst="line">
            <a:avLst/>
          </a:prstGeom>
          <a:ln w="38100">
            <a:solidFill>
              <a:srgbClr val="50A5B6"/>
            </a:solidFill>
          </a:ln>
        </p:spPr>
        <p:style>
          <a:lnRef idx="1">
            <a:schemeClr val="accent1"/>
          </a:lnRef>
          <a:fillRef idx="0">
            <a:schemeClr val="accent1"/>
          </a:fillRef>
          <a:effectRef idx="0">
            <a:schemeClr val="accent1"/>
          </a:effectRef>
          <a:fontRef idx="minor">
            <a:schemeClr val="tx1"/>
          </a:fontRef>
        </p:style>
      </p:cxnSp>
      <p:pic>
        <p:nvPicPr>
          <p:cNvPr id="5" name="Picture 4" descr="logomicyt"/>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7" y="2390223"/>
            <a:ext cx="1484339" cy="755258"/>
          </a:xfrm>
          <a:prstGeom prst="rect">
            <a:avLst/>
          </a:prstGeom>
          <a:noFill/>
          <a:ln w="9525">
            <a:solidFill>
              <a:srgbClr val="AB8015"/>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50" y="4205956"/>
            <a:ext cx="2714624" cy="72866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0749" y="3369637"/>
            <a:ext cx="1473227" cy="71194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7"/>
          <p:cNvSpPr txBox="1">
            <a:spLocks noChangeArrowheads="1"/>
          </p:cNvSpPr>
          <p:nvPr/>
        </p:nvSpPr>
        <p:spPr bwMode="auto">
          <a:xfrm>
            <a:off x="2528886" y="2612277"/>
            <a:ext cx="1093788" cy="311150"/>
          </a:xfrm>
          <a:prstGeom prst="rect">
            <a:avLst/>
          </a:prstGeom>
          <a:noFill/>
          <a:ln w="63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400" b="1">
                <a:solidFill>
                  <a:schemeClr val="tx2"/>
                </a:solidFill>
                <a:latin typeface="Verdana" pitchFamily="34" charset="0"/>
                <a:cs typeface="Arial" pitchFamily="34" charset="0"/>
              </a:defRPr>
            </a:lvl1pPr>
            <a:lvl2pPr marL="742950" indent="-285750" eaLnBrk="0" hangingPunct="0">
              <a:defRPr sz="4400" b="1">
                <a:solidFill>
                  <a:schemeClr val="tx2"/>
                </a:solidFill>
                <a:latin typeface="Verdana" pitchFamily="34" charset="0"/>
                <a:cs typeface="Arial" pitchFamily="34" charset="0"/>
              </a:defRPr>
            </a:lvl2pPr>
            <a:lvl3pPr marL="1143000" indent="-228600" eaLnBrk="0" hangingPunct="0">
              <a:defRPr sz="4400" b="1">
                <a:solidFill>
                  <a:schemeClr val="tx2"/>
                </a:solidFill>
                <a:latin typeface="Verdana" pitchFamily="34" charset="0"/>
                <a:cs typeface="Arial" pitchFamily="34" charset="0"/>
              </a:defRPr>
            </a:lvl3pPr>
            <a:lvl4pPr marL="1600200" indent="-228600" eaLnBrk="0" hangingPunct="0">
              <a:defRPr sz="4400" b="1">
                <a:solidFill>
                  <a:schemeClr val="tx2"/>
                </a:solidFill>
                <a:latin typeface="Verdana" pitchFamily="34" charset="0"/>
                <a:cs typeface="Arial" pitchFamily="34" charset="0"/>
              </a:defRPr>
            </a:lvl4pPr>
            <a:lvl5pPr marL="2057400" indent="-228600" eaLnBrk="0" hangingPunct="0">
              <a:defRPr sz="4400" b="1">
                <a:solidFill>
                  <a:schemeClr val="tx2"/>
                </a:solidFill>
                <a:latin typeface="Verdana" pitchFamily="34" charset="0"/>
                <a:cs typeface="Arial" pitchFamily="34" charset="0"/>
              </a:defRPr>
            </a:lvl5pPr>
            <a:lvl6pPr marL="2514600" indent="-228600" algn="ctr" eaLnBrk="0" fontAlgn="base" hangingPunct="0">
              <a:spcBef>
                <a:spcPct val="0"/>
              </a:spcBef>
              <a:spcAft>
                <a:spcPct val="0"/>
              </a:spcAft>
              <a:defRPr sz="4400" b="1">
                <a:solidFill>
                  <a:schemeClr val="tx2"/>
                </a:solidFill>
                <a:latin typeface="Verdana" pitchFamily="34" charset="0"/>
                <a:cs typeface="Arial" pitchFamily="34" charset="0"/>
              </a:defRPr>
            </a:lvl6pPr>
            <a:lvl7pPr marL="2971800" indent="-228600" algn="ctr" eaLnBrk="0" fontAlgn="base" hangingPunct="0">
              <a:spcBef>
                <a:spcPct val="0"/>
              </a:spcBef>
              <a:spcAft>
                <a:spcPct val="0"/>
              </a:spcAft>
              <a:defRPr sz="4400" b="1">
                <a:solidFill>
                  <a:schemeClr val="tx2"/>
                </a:solidFill>
                <a:latin typeface="Verdana" pitchFamily="34" charset="0"/>
                <a:cs typeface="Arial" pitchFamily="34" charset="0"/>
              </a:defRPr>
            </a:lvl7pPr>
            <a:lvl8pPr marL="3429000" indent="-228600" algn="ctr" eaLnBrk="0" fontAlgn="base" hangingPunct="0">
              <a:spcBef>
                <a:spcPct val="0"/>
              </a:spcBef>
              <a:spcAft>
                <a:spcPct val="0"/>
              </a:spcAft>
              <a:defRPr sz="4400" b="1">
                <a:solidFill>
                  <a:schemeClr val="tx2"/>
                </a:solidFill>
                <a:latin typeface="Verdana" pitchFamily="34" charset="0"/>
                <a:cs typeface="Arial" pitchFamily="34" charset="0"/>
              </a:defRPr>
            </a:lvl8pPr>
            <a:lvl9pPr marL="3886200" indent="-228600" algn="ctr" eaLnBrk="0" fontAlgn="base" hangingPunct="0">
              <a:spcBef>
                <a:spcPct val="0"/>
              </a:spcBef>
              <a:spcAft>
                <a:spcPct val="0"/>
              </a:spcAft>
              <a:defRPr sz="4400" b="1">
                <a:solidFill>
                  <a:schemeClr val="tx2"/>
                </a:solidFill>
                <a:latin typeface="Verdana" pitchFamily="34" charset="0"/>
                <a:cs typeface="Arial" pitchFamily="34" charset="0"/>
              </a:defRPr>
            </a:lvl9pPr>
          </a:lstStyle>
          <a:p>
            <a:r>
              <a:rPr lang="es-ES_tradnl" sz="1400">
                <a:solidFill>
                  <a:srgbClr val="005C7F"/>
                </a:solidFill>
                <a:latin typeface="Trebuchet MS" pitchFamily="34" charset="0"/>
              </a:rPr>
              <a:t>2000-2004</a:t>
            </a:r>
            <a:endParaRPr lang="es-ES" sz="1400">
              <a:solidFill>
                <a:srgbClr val="005C7F"/>
              </a:solidFill>
              <a:latin typeface="Trebuchet MS" pitchFamily="34" charset="0"/>
            </a:endParaRPr>
          </a:p>
        </p:txBody>
      </p:sp>
      <p:sp>
        <p:nvSpPr>
          <p:cNvPr id="9" name="Text Box 8"/>
          <p:cNvSpPr txBox="1">
            <a:spLocks noChangeArrowheads="1"/>
          </p:cNvSpPr>
          <p:nvPr/>
        </p:nvSpPr>
        <p:spPr bwMode="auto">
          <a:xfrm>
            <a:off x="2528886" y="3570036"/>
            <a:ext cx="1093788" cy="311150"/>
          </a:xfrm>
          <a:prstGeom prst="rect">
            <a:avLst/>
          </a:prstGeom>
          <a:noFill/>
          <a:ln w="63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400" b="1">
                <a:solidFill>
                  <a:schemeClr val="tx2"/>
                </a:solidFill>
                <a:latin typeface="Verdana" pitchFamily="34" charset="0"/>
                <a:cs typeface="Arial" pitchFamily="34" charset="0"/>
              </a:defRPr>
            </a:lvl1pPr>
            <a:lvl2pPr marL="742950" indent="-285750" eaLnBrk="0" hangingPunct="0">
              <a:defRPr sz="4400" b="1">
                <a:solidFill>
                  <a:schemeClr val="tx2"/>
                </a:solidFill>
                <a:latin typeface="Verdana" pitchFamily="34" charset="0"/>
                <a:cs typeface="Arial" pitchFamily="34" charset="0"/>
              </a:defRPr>
            </a:lvl2pPr>
            <a:lvl3pPr marL="1143000" indent="-228600" eaLnBrk="0" hangingPunct="0">
              <a:defRPr sz="4400" b="1">
                <a:solidFill>
                  <a:schemeClr val="tx2"/>
                </a:solidFill>
                <a:latin typeface="Verdana" pitchFamily="34" charset="0"/>
                <a:cs typeface="Arial" pitchFamily="34" charset="0"/>
              </a:defRPr>
            </a:lvl3pPr>
            <a:lvl4pPr marL="1600200" indent="-228600" eaLnBrk="0" hangingPunct="0">
              <a:defRPr sz="4400" b="1">
                <a:solidFill>
                  <a:schemeClr val="tx2"/>
                </a:solidFill>
                <a:latin typeface="Verdana" pitchFamily="34" charset="0"/>
                <a:cs typeface="Arial" pitchFamily="34" charset="0"/>
              </a:defRPr>
            </a:lvl4pPr>
            <a:lvl5pPr marL="2057400" indent="-228600" eaLnBrk="0" hangingPunct="0">
              <a:defRPr sz="4400" b="1">
                <a:solidFill>
                  <a:schemeClr val="tx2"/>
                </a:solidFill>
                <a:latin typeface="Verdana" pitchFamily="34" charset="0"/>
                <a:cs typeface="Arial" pitchFamily="34" charset="0"/>
              </a:defRPr>
            </a:lvl5pPr>
            <a:lvl6pPr marL="2514600" indent="-228600" algn="ctr" eaLnBrk="0" fontAlgn="base" hangingPunct="0">
              <a:spcBef>
                <a:spcPct val="0"/>
              </a:spcBef>
              <a:spcAft>
                <a:spcPct val="0"/>
              </a:spcAft>
              <a:defRPr sz="4400" b="1">
                <a:solidFill>
                  <a:schemeClr val="tx2"/>
                </a:solidFill>
                <a:latin typeface="Verdana" pitchFamily="34" charset="0"/>
                <a:cs typeface="Arial" pitchFamily="34" charset="0"/>
              </a:defRPr>
            </a:lvl6pPr>
            <a:lvl7pPr marL="2971800" indent="-228600" algn="ctr" eaLnBrk="0" fontAlgn="base" hangingPunct="0">
              <a:spcBef>
                <a:spcPct val="0"/>
              </a:spcBef>
              <a:spcAft>
                <a:spcPct val="0"/>
              </a:spcAft>
              <a:defRPr sz="4400" b="1">
                <a:solidFill>
                  <a:schemeClr val="tx2"/>
                </a:solidFill>
                <a:latin typeface="Verdana" pitchFamily="34" charset="0"/>
                <a:cs typeface="Arial" pitchFamily="34" charset="0"/>
              </a:defRPr>
            </a:lvl7pPr>
            <a:lvl8pPr marL="3429000" indent="-228600" algn="ctr" eaLnBrk="0" fontAlgn="base" hangingPunct="0">
              <a:spcBef>
                <a:spcPct val="0"/>
              </a:spcBef>
              <a:spcAft>
                <a:spcPct val="0"/>
              </a:spcAft>
              <a:defRPr sz="4400" b="1">
                <a:solidFill>
                  <a:schemeClr val="tx2"/>
                </a:solidFill>
                <a:latin typeface="Verdana" pitchFamily="34" charset="0"/>
                <a:cs typeface="Arial" pitchFamily="34" charset="0"/>
              </a:defRPr>
            </a:lvl8pPr>
            <a:lvl9pPr marL="3886200" indent="-228600" algn="ctr" eaLnBrk="0" fontAlgn="base" hangingPunct="0">
              <a:spcBef>
                <a:spcPct val="0"/>
              </a:spcBef>
              <a:spcAft>
                <a:spcPct val="0"/>
              </a:spcAft>
              <a:defRPr sz="4400" b="1">
                <a:solidFill>
                  <a:schemeClr val="tx2"/>
                </a:solidFill>
                <a:latin typeface="Verdana" pitchFamily="34" charset="0"/>
                <a:cs typeface="Arial" pitchFamily="34" charset="0"/>
              </a:defRPr>
            </a:lvl9pPr>
          </a:lstStyle>
          <a:p>
            <a:r>
              <a:rPr lang="es-ES_tradnl" sz="1400">
                <a:solidFill>
                  <a:srgbClr val="005C7F"/>
                </a:solidFill>
                <a:latin typeface="Trebuchet MS" pitchFamily="34" charset="0"/>
              </a:rPr>
              <a:t>2004-2008</a:t>
            </a:r>
            <a:endParaRPr lang="es-ES" sz="1400">
              <a:solidFill>
                <a:srgbClr val="005C7F"/>
              </a:solidFill>
              <a:latin typeface="Trebuchet MS" pitchFamily="34" charset="0"/>
            </a:endParaRPr>
          </a:p>
        </p:txBody>
      </p:sp>
      <p:sp>
        <p:nvSpPr>
          <p:cNvPr id="10" name="Text Box 9"/>
          <p:cNvSpPr txBox="1">
            <a:spLocks noChangeArrowheads="1"/>
          </p:cNvSpPr>
          <p:nvPr/>
        </p:nvSpPr>
        <p:spPr bwMode="auto">
          <a:xfrm>
            <a:off x="1584324" y="5007643"/>
            <a:ext cx="1151277" cy="307777"/>
          </a:xfrm>
          <a:prstGeom prst="rect">
            <a:avLst/>
          </a:prstGeom>
          <a:noFill/>
          <a:ln w="63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400" b="1">
                <a:solidFill>
                  <a:schemeClr val="tx2"/>
                </a:solidFill>
                <a:latin typeface="Verdana" pitchFamily="34" charset="0"/>
                <a:cs typeface="Arial" pitchFamily="34" charset="0"/>
              </a:defRPr>
            </a:lvl1pPr>
            <a:lvl2pPr marL="742950" indent="-285750" eaLnBrk="0" hangingPunct="0">
              <a:defRPr sz="4400" b="1">
                <a:solidFill>
                  <a:schemeClr val="tx2"/>
                </a:solidFill>
                <a:latin typeface="Verdana" pitchFamily="34" charset="0"/>
                <a:cs typeface="Arial" pitchFamily="34" charset="0"/>
              </a:defRPr>
            </a:lvl2pPr>
            <a:lvl3pPr marL="1143000" indent="-228600" eaLnBrk="0" hangingPunct="0">
              <a:defRPr sz="4400" b="1">
                <a:solidFill>
                  <a:schemeClr val="tx2"/>
                </a:solidFill>
                <a:latin typeface="Verdana" pitchFamily="34" charset="0"/>
                <a:cs typeface="Arial" pitchFamily="34" charset="0"/>
              </a:defRPr>
            </a:lvl3pPr>
            <a:lvl4pPr marL="1600200" indent="-228600" eaLnBrk="0" hangingPunct="0">
              <a:defRPr sz="4400" b="1">
                <a:solidFill>
                  <a:schemeClr val="tx2"/>
                </a:solidFill>
                <a:latin typeface="Verdana" pitchFamily="34" charset="0"/>
                <a:cs typeface="Arial" pitchFamily="34" charset="0"/>
              </a:defRPr>
            </a:lvl4pPr>
            <a:lvl5pPr marL="2057400" indent="-228600" eaLnBrk="0" hangingPunct="0">
              <a:defRPr sz="4400" b="1">
                <a:solidFill>
                  <a:schemeClr val="tx2"/>
                </a:solidFill>
                <a:latin typeface="Verdana" pitchFamily="34" charset="0"/>
                <a:cs typeface="Arial" pitchFamily="34" charset="0"/>
              </a:defRPr>
            </a:lvl5pPr>
            <a:lvl6pPr marL="2514600" indent="-228600" algn="ctr" eaLnBrk="0" fontAlgn="base" hangingPunct="0">
              <a:spcBef>
                <a:spcPct val="0"/>
              </a:spcBef>
              <a:spcAft>
                <a:spcPct val="0"/>
              </a:spcAft>
              <a:defRPr sz="4400" b="1">
                <a:solidFill>
                  <a:schemeClr val="tx2"/>
                </a:solidFill>
                <a:latin typeface="Verdana" pitchFamily="34" charset="0"/>
                <a:cs typeface="Arial" pitchFamily="34" charset="0"/>
              </a:defRPr>
            </a:lvl6pPr>
            <a:lvl7pPr marL="2971800" indent="-228600" algn="ctr" eaLnBrk="0" fontAlgn="base" hangingPunct="0">
              <a:spcBef>
                <a:spcPct val="0"/>
              </a:spcBef>
              <a:spcAft>
                <a:spcPct val="0"/>
              </a:spcAft>
              <a:defRPr sz="4400" b="1">
                <a:solidFill>
                  <a:schemeClr val="tx2"/>
                </a:solidFill>
                <a:latin typeface="Verdana" pitchFamily="34" charset="0"/>
                <a:cs typeface="Arial" pitchFamily="34" charset="0"/>
              </a:defRPr>
            </a:lvl7pPr>
            <a:lvl8pPr marL="3429000" indent="-228600" algn="ctr" eaLnBrk="0" fontAlgn="base" hangingPunct="0">
              <a:spcBef>
                <a:spcPct val="0"/>
              </a:spcBef>
              <a:spcAft>
                <a:spcPct val="0"/>
              </a:spcAft>
              <a:defRPr sz="4400" b="1">
                <a:solidFill>
                  <a:schemeClr val="tx2"/>
                </a:solidFill>
                <a:latin typeface="Verdana" pitchFamily="34" charset="0"/>
                <a:cs typeface="Arial" pitchFamily="34" charset="0"/>
              </a:defRPr>
            </a:lvl8pPr>
            <a:lvl9pPr marL="3886200" indent="-228600" algn="ctr" eaLnBrk="0" fontAlgn="base" hangingPunct="0">
              <a:spcBef>
                <a:spcPct val="0"/>
              </a:spcBef>
              <a:spcAft>
                <a:spcPct val="0"/>
              </a:spcAft>
              <a:defRPr sz="4400" b="1">
                <a:solidFill>
                  <a:schemeClr val="tx2"/>
                </a:solidFill>
                <a:latin typeface="Verdana" pitchFamily="34" charset="0"/>
                <a:cs typeface="Arial" pitchFamily="34" charset="0"/>
              </a:defRPr>
            </a:lvl9pPr>
          </a:lstStyle>
          <a:p>
            <a:r>
              <a:rPr lang="es-ES_tradnl" sz="1400" dirty="0">
                <a:solidFill>
                  <a:srgbClr val="005C7F"/>
                </a:solidFill>
                <a:latin typeface="Trebuchet MS" pitchFamily="34" charset="0"/>
              </a:rPr>
              <a:t>2008- </a:t>
            </a:r>
            <a:r>
              <a:rPr lang="es-ES_tradnl" sz="1400" dirty="0" smtClean="0">
                <a:solidFill>
                  <a:srgbClr val="005C7F"/>
                </a:solidFill>
                <a:latin typeface="Trebuchet MS" pitchFamily="34" charset="0"/>
              </a:rPr>
              <a:t>2012</a:t>
            </a:r>
            <a:endParaRPr lang="es-ES" sz="1400" dirty="0">
              <a:solidFill>
                <a:srgbClr val="005C7F"/>
              </a:solidFill>
              <a:latin typeface="Trebuchet MS" pitchFamily="34" charset="0"/>
            </a:endParaRPr>
          </a:p>
        </p:txBody>
      </p:sp>
      <p:pic>
        <p:nvPicPr>
          <p:cNvPr id="11" name="Picture 9"/>
          <p:cNvPicPr/>
          <p:nvPr/>
        </p:nvPicPr>
        <p:blipFill>
          <a:blip r:embed="rId6">
            <a:extLst>
              <a:ext uri="{28A0092B-C50C-407E-A947-70E740481C1C}">
                <a14:useLocalDpi xmlns:a14="http://schemas.microsoft.com/office/drawing/2010/main" val="0"/>
              </a:ext>
            </a:extLst>
          </a:blip>
          <a:stretch>
            <a:fillRect/>
          </a:stretch>
        </p:blipFill>
        <p:spPr>
          <a:xfrm>
            <a:off x="908050" y="5448990"/>
            <a:ext cx="2714623" cy="641684"/>
          </a:xfrm>
          <a:prstGeom prst="rect">
            <a:avLst/>
          </a:prstGeom>
          <a:ln>
            <a:solidFill>
              <a:srgbClr val="C00000"/>
            </a:solidFill>
          </a:ln>
        </p:spPr>
      </p:pic>
      <p:sp>
        <p:nvSpPr>
          <p:cNvPr id="12" name="TextBox 2"/>
          <p:cNvSpPr txBox="1"/>
          <p:nvPr/>
        </p:nvSpPr>
        <p:spPr>
          <a:xfrm>
            <a:off x="4532541" y="2447834"/>
            <a:ext cx="3931920" cy="4278094"/>
          </a:xfrm>
          <a:prstGeom prst="rect">
            <a:avLst/>
          </a:prstGeom>
          <a:noFill/>
        </p:spPr>
        <p:txBody>
          <a:bodyPr wrap="square" rtlCol="0">
            <a:spAutoFit/>
          </a:bodyPr>
          <a:lstStyle/>
          <a:p>
            <a:pPr algn="l"/>
            <a:r>
              <a:rPr lang="en-US" dirty="0" smtClean="0"/>
              <a:t>New Government since 2012: heavy changes</a:t>
            </a:r>
          </a:p>
          <a:p>
            <a:pPr algn="l"/>
            <a:endParaRPr lang="en-US" dirty="0"/>
          </a:p>
          <a:p>
            <a:pPr algn="l"/>
            <a:r>
              <a:rPr lang="en-US" dirty="0" smtClean="0"/>
              <a:t>No “Ministry of Science”</a:t>
            </a:r>
          </a:p>
          <a:p>
            <a:pPr algn="l"/>
            <a:endParaRPr lang="en-US" dirty="0"/>
          </a:p>
          <a:p>
            <a:pPr algn="l"/>
            <a:r>
              <a:rPr lang="en-US" dirty="0" smtClean="0"/>
              <a:t>No digitalization RFP</a:t>
            </a:r>
          </a:p>
          <a:p>
            <a:pPr algn="l"/>
            <a:endParaRPr lang="en-US" dirty="0"/>
          </a:p>
          <a:p>
            <a:pPr algn="l"/>
            <a:r>
              <a:rPr lang="en-US" dirty="0" smtClean="0"/>
              <a:t>Budget for GBIF.ES cut</a:t>
            </a:r>
          </a:p>
          <a:p>
            <a:pPr algn="l"/>
            <a:endParaRPr lang="en-US" dirty="0" smtClean="0"/>
          </a:p>
          <a:p>
            <a:pPr algn="l"/>
            <a:r>
              <a:rPr lang="en-US" dirty="0" smtClean="0"/>
              <a:t>Budget for science cut</a:t>
            </a:r>
          </a:p>
          <a:p>
            <a:pPr algn="l"/>
            <a:endParaRPr lang="en-US" dirty="0"/>
          </a:p>
          <a:p>
            <a:pPr algn="l"/>
            <a:r>
              <a:rPr lang="en-US" dirty="0" smtClean="0"/>
              <a:t>We compete for funds now</a:t>
            </a:r>
          </a:p>
          <a:p>
            <a:pPr algn="l"/>
            <a:endParaRPr lang="en-US" dirty="0"/>
          </a:p>
          <a:p>
            <a:pPr algn="l"/>
            <a:r>
              <a:rPr lang="en-US" dirty="0" smtClean="0"/>
              <a:t>…still working</a:t>
            </a:r>
          </a:p>
          <a:p>
            <a:pPr algn="l"/>
            <a:endParaRPr lang="en-US" sz="2000" dirty="0"/>
          </a:p>
        </p:txBody>
      </p:sp>
      <p:sp>
        <p:nvSpPr>
          <p:cNvPr id="13" name="12 Rectángulo"/>
          <p:cNvSpPr/>
          <p:nvPr/>
        </p:nvSpPr>
        <p:spPr>
          <a:xfrm>
            <a:off x="395536" y="1756845"/>
            <a:ext cx="6891612" cy="400110"/>
          </a:xfrm>
          <a:prstGeom prst="rect">
            <a:avLst/>
          </a:prstGeom>
        </p:spPr>
        <p:txBody>
          <a:bodyPr wrap="square">
            <a:spAutoFit/>
          </a:bodyPr>
          <a:lstStyle/>
          <a:p>
            <a:pPr lvl="1"/>
            <a:r>
              <a:rPr lang="en-US" sz="2000" dirty="0" smtClean="0"/>
              <a:t>Depending on the Ministry of Economy and Competitiveness</a:t>
            </a:r>
          </a:p>
        </p:txBody>
      </p:sp>
      <p:sp>
        <p:nvSpPr>
          <p:cNvPr id="14" name="Text Box 9"/>
          <p:cNvSpPr txBox="1">
            <a:spLocks noChangeArrowheads="1"/>
          </p:cNvSpPr>
          <p:nvPr/>
        </p:nvSpPr>
        <p:spPr bwMode="auto">
          <a:xfrm>
            <a:off x="1526217" y="6156961"/>
            <a:ext cx="1260281" cy="307777"/>
          </a:xfrm>
          <a:prstGeom prst="rect">
            <a:avLst/>
          </a:prstGeom>
          <a:noFill/>
          <a:ln w="63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400" b="1">
                <a:solidFill>
                  <a:schemeClr val="tx2"/>
                </a:solidFill>
                <a:latin typeface="Verdana" pitchFamily="34" charset="0"/>
                <a:cs typeface="Arial" pitchFamily="34" charset="0"/>
              </a:defRPr>
            </a:lvl1pPr>
            <a:lvl2pPr marL="742950" indent="-285750" eaLnBrk="0" hangingPunct="0">
              <a:defRPr sz="4400" b="1">
                <a:solidFill>
                  <a:schemeClr val="tx2"/>
                </a:solidFill>
                <a:latin typeface="Verdana" pitchFamily="34" charset="0"/>
                <a:cs typeface="Arial" pitchFamily="34" charset="0"/>
              </a:defRPr>
            </a:lvl2pPr>
            <a:lvl3pPr marL="1143000" indent="-228600" eaLnBrk="0" hangingPunct="0">
              <a:defRPr sz="4400" b="1">
                <a:solidFill>
                  <a:schemeClr val="tx2"/>
                </a:solidFill>
                <a:latin typeface="Verdana" pitchFamily="34" charset="0"/>
                <a:cs typeface="Arial" pitchFamily="34" charset="0"/>
              </a:defRPr>
            </a:lvl3pPr>
            <a:lvl4pPr marL="1600200" indent="-228600" eaLnBrk="0" hangingPunct="0">
              <a:defRPr sz="4400" b="1">
                <a:solidFill>
                  <a:schemeClr val="tx2"/>
                </a:solidFill>
                <a:latin typeface="Verdana" pitchFamily="34" charset="0"/>
                <a:cs typeface="Arial" pitchFamily="34" charset="0"/>
              </a:defRPr>
            </a:lvl4pPr>
            <a:lvl5pPr marL="2057400" indent="-228600" eaLnBrk="0" hangingPunct="0">
              <a:defRPr sz="4400" b="1">
                <a:solidFill>
                  <a:schemeClr val="tx2"/>
                </a:solidFill>
                <a:latin typeface="Verdana" pitchFamily="34" charset="0"/>
                <a:cs typeface="Arial" pitchFamily="34" charset="0"/>
              </a:defRPr>
            </a:lvl5pPr>
            <a:lvl6pPr marL="2514600" indent="-228600" algn="ctr" eaLnBrk="0" fontAlgn="base" hangingPunct="0">
              <a:spcBef>
                <a:spcPct val="0"/>
              </a:spcBef>
              <a:spcAft>
                <a:spcPct val="0"/>
              </a:spcAft>
              <a:defRPr sz="4400" b="1">
                <a:solidFill>
                  <a:schemeClr val="tx2"/>
                </a:solidFill>
                <a:latin typeface="Verdana" pitchFamily="34" charset="0"/>
                <a:cs typeface="Arial" pitchFamily="34" charset="0"/>
              </a:defRPr>
            </a:lvl6pPr>
            <a:lvl7pPr marL="2971800" indent="-228600" algn="ctr" eaLnBrk="0" fontAlgn="base" hangingPunct="0">
              <a:spcBef>
                <a:spcPct val="0"/>
              </a:spcBef>
              <a:spcAft>
                <a:spcPct val="0"/>
              </a:spcAft>
              <a:defRPr sz="4400" b="1">
                <a:solidFill>
                  <a:schemeClr val="tx2"/>
                </a:solidFill>
                <a:latin typeface="Verdana" pitchFamily="34" charset="0"/>
                <a:cs typeface="Arial" pitchFamily="34" charset="0"/>
              </a:defRPr>
            </a:lvl7pPr>
            <a:lvl8pPr marL="3429000" indent="-228600" algn="ctr" eaLnBrk="0" fontAlgn="base" hangingPunct="0">
              <a:spcBef>
                <a:spcPct val="0"/>
              </a:spcBef>
              <a:spcAft>
                <a:spcPct val="0"/>
              </a:spcAft>
              <a:defRPr sz="4400" b="1">
                <a:solidFill>
                  <a:schemeClr val="tx2"/>
                </a:solidFill>
                <a:latin typeface="Verdana" pitchFamily="34" charset="0"/>
                <a:cs typeface="Arial" pitchFamily="34" charset="0"/>
              </a:defRPr>
            </a:lvl8pPr>
            <a:lvl9pPr marL="3886200" indent="-228600" algn="ctr" eaLnBrk="0" fontAlgn="base" hangingPunct="0">
              <a:spcBef>
                <a:spcPct val="0"/>
              </a:spcBef>
              <a:spcAft>
                <a:spcPct val="0"/>
              </a:spcAft>
              <a:defRPr sz="4400" b="1">
                <a:solidFill>
                  <a:schemeClr val="tx2"/>
                </a:solidFill>
                <a:latin typeface="Verdana" pitchFamily="34" charset="0"/>
                <a:cs typeface="Arial" pitchFamily="34" charset="0"/>
              </a:defRPr>
            </a:lvl9pPr>
          </a:lstStyle>
          <a:p>
            <a:r>
              <a:rPr lang="es-ES_tradnl" sz="1400" dirty="0" smtClean="0">
                <a:solidFill>
                  <a:srgbClr val="005C7F"/>
                </a:solidFill>
                <a:latin typeface="Trebuchet MS" pitchFamily="34" charset="0"/>
              </a:rPr>
              <a:t>2012- 2013  </a:t>
            </a:r>
            <a:endParaRPr lang="es-ES" sz="1400" dirty="0">
              <a:solidFill>
                <a:srgbClr val="005C7F"/>
              </a:solidFill>
              <a:latin typeface="Trebuchet MS" pitchFamily="34" charset="0"/>
            </a:endParaRPr>
          </a:p>
        </p:txBody>
      </p:sp>
    </p:spTree>
    <p:extLst>
      <p:ext uri="{BB962C8B-B14F-4D97-AF65-F5344CB8AC3E}">
        <p14:creationId xmlns:p14="http://schemas.microsoft.com/office/powerpoint/2010/main" val="3305322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3"/>
          <p:cNvSpPr txBox="1">
            <a:spLocks noChangeArrowheads="1"/>
          </p:cNvSpPr>
          <p:nvPr/>
        </p:nvSpPr>
        <p:spPr bwMode="auto">
          <a:xfrm>
            <a:off x="6794718" y="4643263"/>
            <a:ext cx="1593706" cy="307777"/>
          </a:xfrm>
          <a:prstGeom prst="rect">
            <a:avLst/>
          </a:prstGeom>
          <a:noFill/>
          <a:ln w="63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400" b="1">
                <a:solidFill>
                  <a:schemeClr val="tx2"/>
                </a:solidFill>
                <a:latin typeface="Verdana" pitchFamily="34" charset="0"/>
                <a:cs typeface="Arial" pitchFamily="34" charset="0"/>
              </a:defRPr>
            </a:lvl1pPr>
            <a:lvl2pPr marL="742950" indent="-285750" eaLnBrk="0" hangingPunct="0">
              <a:defRPr sz="4400" b="1">
                <a:solidFill>
                  <a:schemeClr val="tx2"/>
                </a:solidFill>
                <a:latin typeface="Verdana" pitchFamily="34" charset="0"/>
                <a:cs typeface="Arial" pitchFamily="34" charset="0"/>
              </a:defRPr>
            </a:lvl2pPr>
            <a:lvl3pPr marL="1143000" indent="-228600" eaLnBrk="0" hangingPunct="0">
              <a:defRPr sz="4400" b="1">
                <a:solidFill>
                  <a:schemeClr val="tx2"/>
                </a:solidFill>
                <a:latin typeface="Verdana" pitchFamily="34" charset="0"/>
                <a:cs typeface="Arial" pitchFamily="34" charset="0"/>
              </a:defRPr>
            </a:lvl3pPr>
            <a:lvl4pPr marL="1600200" indent="-228600" eaLnBrk="0" hangingPunct="0">
              <a:defRPr sz="4400" b="1">
                <a:solidFill>
                  <a:schemeClr val="tx2"/>
                </a:solidFill>
                <a:latin typeface="Verdana" pitchFamily="34" charset="0"/>
                <a:cs typeface="Arial" pitchFamily="34" charset="0"/>
              </a:defRPr>
            </a:lvl4pPr>
            <a:lvl5pPr marL="2057400" indent="-228600" eaLnBrk="0" hangingPunct="0">
              <a:defRPr sz="4400" b="1">
                <a:solidFill>
                  <a:schemeClr val="tx2"/>
                </a:solidFill>
                <a:latin typeface="Verdana" pitchFamily="34" charset="0"/>
                <a:cs typeface="Arial" pitchFamily="34" charset="0"/>
              </a:defRPr>
            </a:lvl5pPr>
            <a:lvl6pPr marL="2514600" indent="-228600" algn="ctr" eaLnBrk="0" fontAlgn="base" hangingPunct="0">
              <a:spcBef>
                <a:spcPct val="0"/>
              </a:spcBef>
              <a:spcAft>
                <a:spcPct val="0"/>
              </a:spcAft>
              <a:defRPr sz="4400" b="1">
                <a:solidFill>
                  <a:schemeClr val="tx2"/>
                </a:solidFill>
                <a:latin typeface="Verdana" pitchFamily="34" charset="0"/>
                <a:cs typeface="Arial" pitchFamily="34" charset="0"/>
              </a:defRPr>
            </a:lvl6pPr>
            <a:lvl7pPr marL="2971800" indent="-228600" algn="ctr" eaLnBrk="0" fontAlgn="base" hangingPunct="0">
              <a:spcBef>
                <a:spcPct val="0"/>
              </a:spcBef>
              <a:spcAft>
                <a:spcPct val="0"/>
              </a:spcAft>
              <a:defRPr sz="4400" b="1">
                <a:solidFill>
                  <a:schemeClr val="tx2"/>
                </a:solidFill>
                <a:latin typeface="Verdana" pitchFamily="34" charset="0"/>
                <a:cs typeface="Arial" pitchFamily="34" charset="0"/>
              </a:defRPr>
            </a:lvl7pPr>
            <a:lvl8pPr marL="3429000" indent="-228600" algn="ctr" eaLnBrk="0" fontAlgn="base" hangingPunct="0">
              <a:spcBef>
                <a:spcPct val="0"/>
              </a:spcBef>
              <a:spcAft>
                <a:spcPct val="0"/>
              </a:spcAft>
              <a:defRPr sz="4400" b="1">
                <a:solidFill>
                  <a:schemeClr val="tx2"/>
                </a:solidFill>
                <a:latin typeface="Verdana" pitchFamily="34" charset="0"/>
                <a:cs typeface="Arial" pitchFamily="34" charset="0"/>
              </a:defRPr>
            </a:lvl8pPr>
            <a:lvl9pPr marL="3886200" indent="-228600" algn="ctr" eaLnBrk="0" fontAlgn="base" hangingPunct="0">
              <a:spcBef>
                <a:spcPct val="0"/>
              </a:spcBef>
              <a:spcAft>
                <a:spcPct val="0"/>
              </a:spcAft>
              <a:defRPr sz="4400" b="1">
                <a:solidFill>
                  <a:schemeClr val="tx2"/>
                </a:solidFill>
                <a:latin typeface="Verdana" pitchFamily="34" charset="0"/>
                <a:cs typeface="Arial" pitchFamily="34" charset="0"/>
              </a:defRPr>
            </a:lvl9pPr>
          </a:lstStyle>
          <a:p>
            <a:r>
              <a:rPr lang="es-ES_tradnl" sz="1400" dirty="0">
                <a:solidFill>
                  <a:srgbClr val="005C7F"/>
                </a:solidFill>
                <a:latin typeface="Trebuchet MS" pitchFamily="34" charset="0"/>
              </a:rPr>
              <a:t>≈400.000 €</a:t>
            </a:r>
            <a:r>
              <a:rPr lang="es-ES_tradnl" sz="1400" dirty="0" smtClean="0">
                <a:solidFill>
                  <a:srgbClr val="005C7F"/>
                </a:solidFill>
                <a:latin typeface="Trebuchet MS" pitchFamily="34" charset="0"/>
              </a:rPr>
              <a:t>/</a:t>
            </a:r>
            <a:r>
              <a:rPr lang="es-ES_tradnl" sz="1400" dirty="0" err="1" smtClean="0">
                <a:solidFill>
                  <a:srgbClr val="005C7F"/>
                </a:solidFill>
                <a:latin typeface="Trebuchet MS" pitchFamily="34" charset="0"/>
              </a:rPr>
              <a:t>year</a:t>
            </a:r>
            <a:endParaRPr lang="es-ES" sz="1400" dirty="0">
              <a:solidFill>
                <a:srgbClr val="005C7F"/>
              </a:solidFill>
              <a:latin typeface="Trebuchet MS" pitchFamily="34" charset="0"/>
            </a:endParaRPr>
          </a:p>
        </p:txBody>
      </p:sp>
      <p:sp>
        <p:nvSpPr>
          <p:cNvPr id="27654" name="Text Box 5"/>
          <p:cNvSpPr txBox="1">
            <a:spLocks noChangeArrowheads="1"/>
          </p:cNvSpPr>
          <p:nvPr/>
        </p:nvSpPr>
        <p:spPr bwMode="auto">
          <a:xfrm>
            <a:off x="6804266" y="5651375"/>
            <a:ext cx="1593706" cy="307777"/>
          </a:xfrm>
          <a:prstGeom prst="rect">
            <a:avLst/>
          </a:prstGeom>
          <a:noFill/>
          <a:ln w="63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400" b="1">
                <a:solidFill>
                  <a:schemeClr val="tx2"/>
                </a:solidFill>
                <a:latin typeface="Verdana" pitchFamily="34" charset="0"/>
                <a:cs typeface="Arial" pitchFamily="34" charset="0"/>
              </a:defRPr>
            </a:lvl1pPr>
            <a:lvl2pPr marL="742950" indent="-285750" eaLnBrk="0" hangingPunct="0">
              <a:defRPr sz="4400" b="1">
                <a:solidFill>
                  <a:schemeClr val="tx2"/>
                </a:solidFill>
                <a:latin typeface="Verdana" pitchFamily="34" charset="0"/>
                <a:cs typeface="Arial" pitchFamily="34" charset="0"/>
              </a:defRPr>
            </a:lvl2pPr>
            <a:lvl3pPr marL="1143000" indent="-228600" eaLnBrk="0" hangingPunct="0">
              <a:defRPr sz="4400" b="1">
                <a:solidFill>
                  <a:schemeClr val="tx2"/>
                </a:solidFill>
                <a:latin typeface="Verdana" pitchFamily="34" charset="0"/>
                <a:cs typeface="Arial" pitchFamily="34" charset="0"/>
              </a:defRPr>
            </a:lvl3pPr>
            <a:lvl4pPr marL="1600200" indent="-228600" eaLnBrk="0" hangingPunct="0">
              <a:defRPr sz="4400" b="1">
                <a:solidFill>
                  <a:schemeClr val="tx2"/>
                </a:solidFill>
                <a:latin typeface="Verdana" pitchFamily="34" charset="0"/>
                <a:cs typeface="Arial" pitchFamily="34" charset="0"/>
              </a:defRPr>
            </a:lvl4pPr>
            <a:lvl5pPr marL="2057400" indent="-228600" eaLnBrk="0" hangingPunct="0">
              <a:defRPr sz="4400" b="1">
                <a:solidFill>
                  <a:schemeClr val="tx2"/>
                </a:solidFill>
                <a:latin typeface="Verdana" pitchFamily="34" charset="0"/>
                <a:cs typeface="Arial" pitchFamily="34" charset="0"/>
              </a:defRPr>
            </a:lvl5pPr>
            <a:lvl6pPr marL="2514600" indent="-228600" algn="ctr" eaLnBrk="0" fontAlgn="base" hangingPunct="0">
              <a:spcBef>
                <a:spcPct val="0"/>
              </a:spcBef>
              <a:spcAft>
                <a:spcPct val="0"/>
              </a:spcAft>
              <a:defRPr sz="4400" b="1">
                <a:solidFill>
                  <a:schemeClr val="tx2"/>
                </a:solidFill>
                <a:latin typeface="Verdana" pitchFamily="34" charset="0"/>
                <a:cs typeface="Arial" pitchFamily="34" charset="0"/>
              </a:defRPr>
            </a:lvl6pPr>
            <a:lvl7pPr marL="2971800" indent="-228600" algn="ctr" eaLnBrk="0" fontAlgn="base" hangingPunct="0">
              <a:spcBef>
                <a:spcPct val="0"/>
              </a:spcBef>
              <a:spcAft>
                <a:spcPct val="0"/>
              </a:spcAft>
              <a:defRPr sz="4400" b="1">
                <a:solidFill>
                  <a:schemeClr val="tx2"/>
                </a:solidFill>
                <a:latin typeface="Verdana" pitchFamily="34" charset="0"/>
                <a:cs typeface="Arial" pitchFamily="34" charset="0"/>
              </a:defRPr>
            </a:lvl7pPr>
            <a:lvl8pPr marL="3429000" indent="-228600" algn="ctr" eaLnBrk="0" fontAlgn="base" hangingPunct="0">
              <a:spcBef>
                <a:spcPct val="0"/>
              </a:spcBef>
              <a:spcAft>
                <a:spcPct val="0"/>
              </a:spcAft>
              <a:defRPr sz="4400" b="1">
                <a:solidFill>
                  <a:schemeClr val="tx2"/>
                </a:solidFill>
                <a:latin typeface="Verdana" pitchFamily="34" charset="0"/>
                <a:cs typeface="Arial" pitchFamily="34" charset="0"/>
              </a:defRPr>
            </a:lvl8pPr>
            <a:lvl9pPr marL="3886200" indent="-228600" algn="ctr" eaLnBrk="0" fontAlgn="base" hangingPunct="0">
              <a:spcBef>
                <a:spcPct val="0"/>
              </a:spcBef>
              <a:spcAft>
                <a:spcPct val="0"/>
              </a:spcAft>
              <a:defRPr sz="4400" b="1">
                <a:solidFill>
                  <a:schemeClr val="tx2"/>
                </a:solidFill>
                <a:latin typeface="Verdana" pitchFamily="34" charset="0"/>
                <a:cs typeface="Arial" pitchFamily="34" charset="0"/>
              </a:defRPr>
            </a:lvl9pPr>
          </a:lstStyle>
          <a:p>
            <a:r>
              <a:rPr lang="es-ES_tradnl" sz="1400" dirty="0">
                <a:solidFill>
                  <a:srgbClr val="005C7F"/>
                </a:solidFill>
                <a:latin typeface="Trebuchet MS" pitchFamily="34" charset="0"/>
              </a:rPr>
              <a:t>≈</a:t>
            </a:r>
            <a:r>
              <a:rPr lang="es-ES_tradnl" sz="1400" dirty="0" smtClean="0">
                <a:solidFill>
                  <a:srgbClr val="005C7F"/>
                </a:solidFill>
                <a:latin typeface="Trebuchet MS" pitchFamily="34" charset="0"/>
              </a:rPr>
              <a:t>190.000 </a:t>
            </a:r>
            <a:r>
              <a:rPr lang="es-ES_tradnl" sz="1400" dirty="0">
                <a:solidFill>
                  <a:srgbClr val="005C7F"/>
                </a:solidFill>
                <a:latin typeface="Trebuchet MS" pitchFamily="34" charset="0"/>
              </a:rPr>
              <a:t>€</a:t>
            </a:r>
            <a:r>
              <a:rPr lang="es-ES_tradnl" sz="1400" dirty="0" smtClean="0">
                <a:solidFill>
                  <a:srgbClr val="005C7F"/>
                </a:solidFill>
                <a:latin typeface="Trebuchet MS" pitchFamily="34" charset="0"/>
              </a:rPr>
              <a:t>/</a:t>
            </a:r>
            <a:r>
              <a:rPr lang="es-ES_tradnl" sz="1400" dirty="0" err="1" smtClean="0">
                <a:solidFill>
                  <a:srgbClr val="005C7F"/>
                </a:solidFill>
                <a:latin typeface="Trebuchet MS" pitchFamily="34" charset="0"/>
              </a:rPr>
              <a:t>year</a:t>
            </a:r>
            <a:endParaRPr lang="es-ES" sz="1400" dirty="0">
              <a:solidFill>
                <a:srgbClr val="005C7F"/>
              </a:solidFill>
              <a:latin typeface="Trebuchet MS"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273235"/>
            <a:ext cx="4648200" cy="4714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6012160" y="1412776"/>
            <a:ext cx="2520280" cy="646331"/>
          </a:xfrm>
          <a:prstGeom prst="rect">
            <a:avLst/>
          </a:prstGeom>
          <a:noFill/>
        </p:spPr>
        <p:txBody>
          <a:bodyPr wrap="square" rtlCol="0">
            <a:spAutoFit/>
          </a:bodyPr>
          <a:lstStyle/>
          <a:p>
            <a:r>
              <a:rPr lang="es-ES" dirty="0" err="1" smtClean="0"/>
              <a:t>Linkages</a:t>
            </a:r>
            <a:r>
              <a:rPr lang="es-ES" dirty="0" smtClean="0"/>
              <a:t> </a:t>
            </a:r>
            <a:r>
              <a:rPr lang="es-ES" dirty="0" err="1" smtClean="0"/>
              <a:t>to</a:t>
            </a:r>
            <a:r>
              <a:rPr lang="es-ES" dirty="0" smtClean="0"/>
              <a:t> </a:t>
            </a:r>
            <a:r>
              <a:rPr lang="es-ES" dirty="0" err="1" smtClean="0"/>
              <a:t>Ministry</a:t>
            </a:r>
            <a:r>
              <a:rPr lang="es-ES" dirty="0" smtClean="0"/>
              <a:t> </a:t>
            </a:r>
            <a:r>
              <a:rPr lang="es-ES" dirty="0" err="1" smtClean="0"/>
              <a:t>departments</a:t>
            </a:r>
            <a:endParaRPr lang="es-ES" dirty="0"/>
          </a:p>
        </p:txBody>
      </p:sp>
      <p:sp>
        <p:nvSpPr>
          <p:cNvPr id="4" name="3 Rectángulo"/>
          <p:cNvSpPr/>
          <p:nvPr/>
        </p:nvSpPr>
        <p:spPr>
          <a:xfrm>
            <a:off x="683568" y="5157192"/>
            <a:ext cx="1008112" cy="72008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5 Conector recto de flecha"/>
          <p:cNvCxnSpPr/>
          <p:nvPr/>
        </p:nvCxnSpPr>
        <p:spPr>
          <a:xfrm flipV="1">
            <a:off x="1691680" y="4797152"/>
            <a:ext cx="4896544" cy="720080"/>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a:stCxn id="4" idx="3"/>
          </p:cNvCxnSpPr>
          <p:nvPr/>
        </p:nvCxnSpPr>
        <p:spPr>
          <a:xfrm>
            <a:off x="1691680" y="5517232"/>
            <a:ext cx="5022669" cy="288032"/>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6679975" y="4307977"/>
            <a:ext cx="2378825" cy="307777"/>
          </a:xfrm>
          <a:prstGeom prst="rect">
            <a:avLst/>
          </a:prstGeom>
          <a:noFill/>
        </p:spPr>
        <p:txBody>
          <a:bodyPr wrap="square" rtlCol="0">
            <a:spAutoFit/>
          </a:bodyPr>
          <a:lstStyle/>
          <a:p>
            <a:r>
              <a:rPr lang="es-ES" sz="1400" dirty="0" err="1" smtClean="0"/>
              <a:t>Funds</a:t>
            </a:r>
            <a:r>
              <a:rPr lang="es-ES" sz="1400" dirty="0" smtClean="0"/>
              <a:t> </a:t>
            </a:r>
            <a:r>
              <a:rPr lang="es-ES" sz="1400" dirty="0" err="1" smtClean="0"/>
              <a:t>for</a:t>
            </a:r>
            <a:r>
              <a:rPr lang="es-ES" sz="1400" dirty="0" smtClean="0"/>
              <a:t> </a:t>
            </a:r>
            <a:r>
              <a:rPr lang="es-ES" sz="1400" dirty="0" err="1" smtClean="0"/>
              <a:t>Coordination</a:t>
            </a:r>
            <a:r>
              <a:rPr lang="es-ES" sz="1400" dirty="0" smtClean="0"/>
              <a:t> </a:t>
            </a:r>
            <a:r>
              <a:rPr lang="es-ES" sz="1400" dirty="0" err="1" smtClean="0"/>
              <a:t>Unit</a:t>
            </a:r>
            <a:endParaRPr lang="es-ES" sz="1400" dirty="0"/>
          </a:p>
        </p:txBody>
      </p:sp>
      <p:sp>
        <p:nvSpPr>
          <p:cNvPr id="17" name="16 CuadroTexto"/>
          <p:cNvSpPr txBox="1"/>
          <p:nvPr/>
        </p:nvSpPr>
        <p:spPr>
          <a:xfrm>
            <a:off x="6726101" y="5212569"/>
            <a:ext cx="2378825" cy="307777"/>
          </a:xfrm>
          <a:prstGeom prst="rect">
            <a:avLst/>
          </a:prstGeom>
          <a:noFill/>
        </p:spPr>
        <p:txBody>
          <a:bodyPr wrap="square" rtlCol="0">
            <a:spAutoFit/>
          </a:bodyPr>
          <a:lstStyle/>
          <a:p>
            <a:r>
              <a:rPr lang="es-ES" sz="1400" dirty="0" smtClean="0"/>
              <a:t>GBIF </a:t>
            </a:r>
            <a:r>
              <a:rPr lang="es-ES" sz="1400" dirty="0" err="1" smtClean="0"/>
              <a:t>membership</a:t>
            </a:r>
            <a:endParaRPr lang="es-ES" sz="1400" dirty="0"/>
          </a:p>
        </p:txBody>
      </p:sp>
      <p:cxnSp>
        <p:nvCxnSpPr>
          <p:cNvPr id="18" name="17 Conector recto de flecha"/>
          <p:cNvCxnSpPr/>
          <p:nvPr/>
        </p:nvCxnSpPr>
        <p:spPr>
          <a:xfrm flipV="1">
            <a:off x="1783431" y="3933058"/>
            <a:ext cx="4896544" cy="1587288"/>
          </a:xfrm>
          <a:prstGeom prst="straightConnector1">
            <a:avLst/>
          </a:prstGeom>
          <a:ln w="158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2" name="Text Box 4"/>
          <p:cNvSpPr txBox="1">
            <a:spLocks noChangeArrowheads="1"/>
          </p:cNvSpPr>
          <p:nvPr/>
        </p:nvSpPr>
        <p:spPr bwMode="auto">
          <a:xfrm>
            <a:off x="6842294" y="3765922"/>
            <a:ext cx="1593706" cy="307777"/>
          </a:xfrm>
          <a:prstGeom prst="rect">
            <a:avLst/>
          </a:prstGeom>
          <a:noFill/>
          <a:ln w="63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4400" b="1">
                <a:solidFill>
                  <a:schemeClr val="tx2"/>
                </a:solidFill>
                <a:latin typeface="Verdana" pitchFamily="34" charset="0"/>
                <a:cs typeface="Arial" pitchFamily="34" charset="0"/>
              </a:defRPr>
            </a:lvl1pPr>
            <a:lvl2pPr marL="742950" indent="-285750" eaLnBrk="0" hangingPunct="0">
              <a:defRPr sz="4400" b="1">
                <a:solidFill>
                  <a:schemeClr val="tx2"/>
                </a:solidFill>
                <a:latin typeface="Verdana" pitchFamily="34" charset="0"/>
                <a:cs typeface="Arial" pitchFamily="34" charset="0"/>
              </a:defRPr>
            </a:lvl2pPr>
            <a:lvl3pPr marL="1143000" indent="-228600" eaLnBrk="0" hangingPunct="0">
              <a:defRPr sz="4400" b="1">
                <a:solidFill>
                  <a:schemeClr val="tx2"/>
                </a:solidFill>
                <a:latin typeface="Verdana" pitchFamily="34" charset="0"/>
                <a:cs typeface="Arial" pitchFamily="34" charset="0"/>
              </a:defRPr>
            </a:lvl3pPr>
            <a:lvl4pPr marL="1600200" indent="-228600" eaLnBrk="0" hangingPunct="0">
              <a:defRPr sz="4400" b="1">
                <a:solidFill>
                  <a:schemeClr val="tx2"/>
                </a:solidFill>
                <a:latin typeface="Verdana" pitchFamily="34" charset="0"/>
                <a:cs typeface="Arial" pitchFamily="34" charset="0"/>
              </a:defRPr>
            </a:lvl4pPr>
            <a:lvl5pPr marL="2057400" indent="-228600" eaLnBrk="0" hangingPunct="0">
              <a:defRPr sz="4400" b="1">
                <a:solidFill>
                  <a:schemeClr val="tx2"/>
                </a:solidFill>
                <a:latin typeface="Verdana" pitchFamily="34" charset="0"/>
                <a:cs typeface="Arial" pitchFamily="34" charset="0"/>
              </a:defRPr>
            </a:lvl5pPr>
            <a:lvl6pPr marL="2514600" indent="-228600" algn="ctr" eaLnBrk="0" fontAlgn="base" hangingPunct="0">
              <a:spcBef>
                <a:spcPct val="0"/>
              </a:spcBef>
              <a:spcAft>
                <a:spcPct val="0"/>
              </a:spcAft>
              <a:defRPr sz="4400" b="1">
                <a:solidFill>
                  <a:schemeClr val="tx2"/>
                </a:solidFill>
                <a:latin typeface="Verdana" pitchFamily="34" charset="0"/>
                <a:cs typeface="Arial" pitchFamily="34" charset="0"/>
              </a:defRPr>
            </a:lvl6pPr>
            <a:lvl7pPr marL="2971800" indent="-228600" algn="ctr" eaLnBrk="0" fontAlgn="base" hangingPunct="0">
              <a:spcBef>
                <a:spcPct val="0"/>
              </a:spcBef>
              <a:spcAft>
                <a:spcPct val="0"/>
              </a:spcAft>
              <a:defRPr sz="4400" b="1">
                <a:solidFill>
                  <a:schemeClr val="tx2"/>
                </a:solidFill>
                <a:latin typeface="Verdana" pitchFamily="34" charset="0"/>
                <a:cs typeface="Arial" pitchFamily="34" charset="0"/>
              </a:defRPr>
            </a:lvl7pPr>
            <a:lvl8pPr marL="3429000" indent="-228600" algn="ctr" eaLnBrk="0" fontAlgn="base" hangingPunct="0">
              <a:spcBef>
                <a:spcPct val="0"/>
              </a:spcBef>
              <a:spcAft>
                <a:spcPct val="0"/>
              </a:spcAft>
              <a:defRPr sz="4400" b="1">
                <a:solidFill>
                  <a:schemeClr val="tx2"/>
                </a:solidFill>
                <a:latin typeface="Verdana" pitchFamily="34" charset="0"/>
                <a:cs typeface="Arial" pitchFamily="34" charset="0"/>
              </a:defRPr>
            </a:lvl8pPr>
            <a:lvl9pPr marL="3886200" indent="-228600" algn="ctr" eaLnBrk="0" fontAlgn="base" hangingPunct="0">
              <a:spcBef>
                <a:spcPct val="0"/>
              </a:spcBef>
              <a:spcAft>
                <a:spcPct val="0"/>
              </a:spcAft>
              <a:defRPr sz="4400" b="1">
                <a:solidFill>
                  <a:schemeClr val="tx2"/>
                </a:solidFill>
                <a:latin typeface="Verdana" pitchFamily="34" charset="0"/>
                <a:cs typeface="Arial" pitchFamily="34" charset="0"/>
              </a:defRPr>
            </a:lvl9pPr>
          </a:lstStyle>
          <a:p>
            <a:r>
              <a:rPr lang="es-ES_tradnl" sz="1400" dirty="0">
                <a:solidFill>
                  <a:srgbClr val="005C7F"/>
                </a:solidFill>
                <a:latin typeface="Trebuchet MS" pitchFamily="34" charset="0"/>
              </a:rPr>
              <a:t>≈500.000 €</a:t>
            </a:r>
            <a:r>
              <a:rPr lang="es-ES_tradnl" sz="1400" dirty="0" smtClean="0">
                <a:solidFill>
                  <a:srgbClr val="005C7F"/>
                </a:solidFill>
                <a:latin typeface="Trebuchet MS" pitchFamily="34" charset="0"/>
              </a:rPr>
              <a:t>/</a:t>
            </a:r>
            <a:r>
              <a:rPr lang="es-ES_tradnl" sz="1400" dirty="0" err="1" smtClean="0">
                <a:solidFill>
                  <a:srgbClr val="005C7F"/>
                </a:solidFill>
                <a:latin typeface="Trebuchet MS" pitchFamily="34" charset="0"/>
              </a:rPr>
              <a:t>year</a:t>
            </a:r>
            <a:endParaRPr lang="es-ES" sz="1400" dirty="0">
              <a:solidFill>
                <a:srgbClr val="005C7F"/>
              </a:solidFill>
              <a:latin typeface="Trebuchet MS" pitchFamily="34" charset="0"/>
            </a:endParaRPr>
          </a:p>
        </p:txBody>
      </p:sp>
      <p:sp>
        <p:nvSpPr>
          <p:cNvPr id="23" name="22 CuadroTexto"/>
          <p:cNvSpPr txBox="1"/>
          <p:nvPr/>
        </p:nvSpPr>
        <p:spPr>
          <a:xfrm>
            <a:off x="6726101" y="3429000"/>
            <a:ext cx="2378825" cy="307777"/>
          </a:xfrm>
          <a:prstGeom prst="rect">
            <a:avLst/>
          </a:prstGeom>
          <a:noFill/>
        </p:spPr>
        <p:txBody>
          <a:bodyPr wrap="square" rtlCol="0">
            <a:spAutoFit/>
          </a:bodyPr>
          <a:lstStyle/>
          <a:p>
            <a:r>
              <a:rPr lang="es-ES" sz="1400" dirty="0" err="1" smtClean="0"/>
              <a:t>Funds</a:t>
            </a:r>
            <a:r>
              <a:rPr lang="es-ES" sz="1400" dirty="0" smtClean="0"/>
              <a:t> </a:t>
            </a:r>
            <a:r>
              <a:rPr lang="es-ES" sz="1400" dirty="0" err="1" smtClean="0"/>
              <a:t>for</a:t>
            </a:r>
            <a:r>
              <a:rPr lang="es-ES" sz="1400" dirty="0" smtClean="0"/>
              <a:t> </a:t>
            </a:r>
            <a:r>
              <a:rPr lang="es-ES" sz="1400" dirty="0" err="1" smtClean="0"/>
              <a:t>digitization</a:t>
            </a:r>
            <a:endParaRPr lang="es-ES" sz="1400" dirty="0"/>
          </a:p>
        </p:txBody>
      </p:sp>
      <p:sp>
        <p:nvSpPr>
          <p:cNvPr id="25" name="24 Multiplicar"/>
          <p:cNvSpPr/>
          <p:nvPr/>
        </p:nvSpPr>
        <p:spPr>
          <a:xfrm>
            <a:off x="6500826" y="3214686"/>
            <a:ext cx="2286016" cy="1214446"/>
          </a:xfrm>
          <a:prstGeom prst="mathMultiply">
            <a:avLst>
              <a:gd name="adj1" fmla="val 113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Multiplicar"/>
          <p:cNvSpPr/>
          <p:nvPr/>
        </p:nvSpPr>
        <p:spPr>
          <a:xfrm>
            <a:off x="6357950" y="5072074"/>
            <a:ext cx="2286016" cy="1214446"/>
          </a:xfrm>
          <a:prstGeom prst="mathMultiply">
            <a:avLst>
              <a:gd name="adj1" fmla="val 1137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6259977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587818" y="1199606"/>
            <a:ext cx="2327998" cy="36004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400" b="1" dirty="0" smtClean="0"/>
              <a:t>SERVICES: PORTALS</a:t>
            </a:r>
            <a:endParaRPr lang="es-ES" sz="2400" b="1" dirty="0"/>
          </a:p>
        </p:txBody>
      </p:sp>
      <p:cxnSp>
        <p:nvCxnSpPr>
          <p:cNvPr id="4" name="3 Conector recto"/>
          <p:cNvCxnSpPr/>
          <p:nvPr/>
        </p:nvCxnSpPr>
        <p:spPr>
          <a:xfrm>
            <a:off x="683568" y="1556792"/>
            <a:ext cx="2448272" cy="0"/>
          </a:xfrm>
          <a:prstGeom prst="line">
            <a:avLst/>
          </a:prstGeom>
          <a:ln w="38100">
            <a:solidFill>
              <a:srgbClr val="50A5B6"/>
            </a:solidFill>
          </a:ln>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683568" y="2370099"/>
            <a:ext cx="2636086" cy="923330"/>
          </a:xfrm>
          <a:prstGeom prst="rect">
            <a:avLst/>
          </a:prstGeom>
        </p:spPr>
        <p:txBody>
          <a:bodyPr wrap="square">
            <a:spAutoFit/>
          </a:bodyPr>
          <a:lstStyle/>
          <a:p>
            <a:pPr algn="l"/>
            <a:r>
              <a:rPr lang="es-ES" dirty="0" err="1"/>
              <a:t>Communication</a:t>
            </a:r>
            <a:r>
              <a:rPr lang="es-ES" dirty="0"/>
              <a:t> portal</a:t>
            </a:r>
          </a:p>
          <a:p>
            <a:pPr lvl="1" algn="l"/>
            <a:r>
              <a:rPr lang="es-ES" dirty="0">
                <a:solidFill>
                  <a:srgbClr val="50A5B6"/>
                </a:solidFill>
              </a:rPr>
              <a:t>www.gbif.es</a:t>
            </a:r>
          </a:p>
          <a:p>
            <a:pPr algn="l"/>
            <a:endParaRPr lang="es-ES" dirty="0" smtClean="0"/>
          </a:p>
        </p:txBody>
      </p:sp>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1874" y="1996065"/>
            <a:ext cx="5137767" cy="410364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95245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587818" y="1199606"/>
            <a:ext cx="2327998" cy="36004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400" b="1" dirty="0" smtClean="0"/>
              <a:t>SERVICES: PORTALS</a:t>
            </a:r>
            <a:endParaRPr lang="es-ES" sz="2400" b="1" dirty="0"/>
          </a:p>
        </p:txBody>
      </p:sp>
      <p:cxnSp>
        <p:nvCxnSpPr>
          <p:cNvPr id="4" name="3 Conector recto"/>
          <p:cNvCxnSpPr/>
          <p:nvPr/>
        </p:nvCxnSpPr>
        <p:spPr>
          <a:xfrm>
            <a:off x="683568" y="1556792"/>
            <a:ext cx="2448272" cy="0"/>
          </a:xfrm>
          <a:prstGeom prst="line">
            <a:avLst/>
          </a:prstGeom>
          <a:ln w="38100">
            <a:solidFill>
              <a:srgbClr val="50A5B6"/>
            </a:solidFill>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683568" y="1844824"/>
            <a:ext cx="2448272" cy="400110"/>
          </a:xfrm>
          <a:prstGeom prst="rect">
            <a:avLst/>
          </a:prstGeom>
          <a:noFill/>
        </p:spPr>
        <p:txBody>
          <a:bodyPr wrap="square" rtlCol="0">
            <a:spAutoFit/>
          </a:bodyPr>
          <a:lstStyle/>
          <a:p>
            <a:r>
              <a:rPr lang="es-ES" sz="2000" dirty="0" err="1" smtClean="0"/>
              <a:t>Hosting</a:t>
            </a:r>
            <a:r>
              <a:rPr lang="es-ES" sz="2000" dirty="0" smtClean="0"/>
              <a:t> </a:t>
            </a:r>
            <a:r>
              <a:rPr lang="es-ES" sz="2000" dirty="0" err="1" smtClean="0"/>
              <a:t>services</a:t>
            </a:r>
            <a:r>
              <a:rPr lang="es-ES" sz="2000" dirty="0" smtClean="0"/>
              <a:t>:</a:t>
            </a:r>
            <a:endParaRPr lang="es-ES" sz="2000" dirty="0"/>
          </a:p>
        </p:txBody>
      </p:sp>
      <p:sp>
        <p:nvSpPr>
          <p:cNvPr id="10" name="9 Rectángulo redondeado"/>
          <p:cNvSpPr/>
          <p:nvPr/>
        </p:nvSpPr>
        <p:spPr>
          <a:xfrm>
            <a:off x="755576" y="2636912"/>
            <a:ext cx="3168352" cy="1584176"/>
          </a:xfrm>
          <a:prstGeom prst="roundRect">
            <a:avLst/>
          </a:prstGeom>
          <a:ln>
            <a:solidFill>
              <a:srgbClr val="50A5B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2000" dirty="0" smtClean="0">
                <a:effectLst>
                  <a:outerShdw blurRad="38100" dist="38100" dir="2700000" algn="tl">
                    <a:srgbClr val="000000">
                      <a:alpha val="43137"/>
                    </a:srgbClr>
                  </a:outerShdw>
                </a:effectLst>
              </a:rPr>
              <a:t>DIGIR/TAPIR</a:t>
            </a:r>
          </a:p>
          <a:p>
            <a:pPr algn="ctr"/>
            <a:r>
              <a:rPr lang="es-ES" b="1" dirty="0"/>
              <a:t>&amp;</a:t>
            </a:r>
            <a:endParaRPr lang="es-ES" b="1" dirty="0" smtClean="0"/>
          </a:p>
          <a:p>
            <a:pPr algn="ctr"/>
            <a:r>
              <a:rPr lang="es-ES" sz="2000" dirty="0" smtClean="0">
                <a:effectLst>
                  <a:outerShdw blurRad="38100" dist="38100" dir="2700000" algn="tl">
                    <a:srgbClr val="000000">
                      <a:alpha val="43137"/>
                    </a:srgbClr>
                  </a:outerShdw>
                </a:effectLst>
              </a:rPr>
              <a:t>IPT</a:t>
            </a:r>
            <a:endParaRPr lang="es-ES" dirty="0" smtClean="0">
              <a:effectLst>
                <a:outerShdw blurRad="38100" dist="38100" dir="2700000" algn="tl">
                  <a:srgbClr val="000000">
                    <a:alpha val="43137"/>
                  </a:srgbClr>
                </a:outerShdw>
              </a:effectLst>
            </a:endParaRPr>
          </a:p>
          <a:p>
            <a:pPr algn="ctr"/>
            <a:r>
              <a:rPr lang="es-ES" dirty="0" smtClean="0">
                <a:solidFill>
                  <a:srgbClr val="50A5B6"/>
                </a:solidFill>
              </a:rPr>
              <a:t>http://www.gbif.es:8080/ipt/</a:t>
            </a:r>
          </a:p>
          <a:p>
            <a:pPr marL="0" lvl="1" algn="ctr"/>
            <a:r>
              <a:rPr lang="es-ES" dirty="0" smtClean="0"/>
              <a:t>Data &gt; 9,000,000</a:t>
            </a:r>
          </a:p>
        </p:txBody>
      </p:sp>
      <p:sp>
        <p:nvSpPr>
          <p:cNvPr id="15" name="14 Rectángulo redondeado"/>
          <p:cNvSpPr/>
          <p:nvPr/>
        </p:nvSpPr>
        <p:spPr>
          <a:xfrm>
            <a:off x="821780" y="4653136"/>
            <a:ext cx="3174156" cy="1728192"/>
          </a:xfrm>
          <a:prstGeom prst="roundRect">
            <a:avLst/>
          </a:prstGeom>
          <a:ln>
            <a:solidFill>
              <a:srgbClr val="50A5B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s-ES" sz="2000" dirty="0" smtClean="0">
                <a:effectLst>
                  <a:outerShdw blurRad="38100" dist="38100" dir="2700000" algn="tl">
                    <a:srgbClr val="000000">
                      <a:alpha val="43137"/>
                    </a:srgbClr>
                  </a:outerShdw>
                </a:effectLst>
              </a:rPr>
              <a:t>GBIF </a:t>
            </a:r>
            <a:r>
              <a:rPr lang="es-ES" sz="2000" dirty="0" err="1" smtClean="0">
                <a:effectLst>
                  <a:outerShdw blurRad="38100" dist="38100" dir="2700000" algn="tl">
                    <a:srgbClr val="000000">
                      <a:alpha val="43137"/>
                    </a:srgbClr>
                  </a:outerShdw>
                </a:effectLst>
              </a:rPr>
              <a:t>Spain</a:t>
            </a:r>
            <a:r>
              <a:rPr lang="es-ES" sz="2000" dirty="0" smtClean="0">
                <a:effectLst>
                  <a:outerShdw blurRad="38100" dist="38100" dir="2700000" algn="tl">
                    <a:srgbClr val="000000">
                      <a:alpha val="43137"/>
                    </a:srgbClr>
                  </a:outerShdw>
                </a:effectLst>
              </a:rPr>
              <a:t> </a:t>
            </a:r>
            <a:r>
              <a:rPr lang="es-ES" sz="2000" dirty="0" err="1" smtClean="0">
                <a:effectLst>
                  <a:outerShdw blurRad="38100" dist="38100" dir="2700000" algn="tl">
                    <a:srgbClr val="000000">
                      <a:alpha val="43137"/>
                    </a:srgbClr>
                  </a:outerShdw>
                </a:effectLst>
              </a:rPr>
              <a:t>Biodiversity</a:t>
            </a:r>
            <a:r>
              <a:rPr lang="es-ES" sz="2000" dirty="0" smtClean="0">
                <a:effectLst>
                  <a:outerShdw blurRad="38100" dist="38100" dir="2700000" algn="tl">
                    <a:srgbClr val="000000">
                      <a:alpha val="43137"/>
                    </a:srgbClr>
                  </a:outerShdw>
                </a:effectLst>
              </a:rPr>
              <a:t> </a:t>
            </a:r>
            <a:r>
              <a:rPr lang="es-ES" sz="2000" dirty="0" err="1" smtClean="0">
                <a:effectLst>
                  <a:outerShdw blurRad="38100" dist="38100" dir="2700000" algn="tl">
                    <a:srgbClr val="000000">
                      <a:alpha val="43137"/>
                    </a:srgbClr>
                  </a:outerShdw>
                </a:effectLst>
              </a:rPr>
              <a:t>Images</a:t>
            </a:r>
            <a:r>
              <a:rPr lang="es-ES" sz="2000" dirty="0" smtClean="0">
                <a:effectLst>
                  <a:outerShdw blurRad="38100" dist="38100" dir="2700000" algn="tl">
                    <a:srgbClr val="000000">
                      <a:alpha val="43137"/>
                    </a:srgbClr>
                  </a:outerShdw>
                </a:effectLst>
              </a:rPr>
              <a:t> Portal</a:t>
            </a:r>
          </a:p>
          <a:p>
            <a:pPr algn="ctr"/>
            <a:r>
              <a:rPr lang="es-ES" sz="1600" dirty="0" smtClean="0">
                <a:solidFill>
                  <a:srgbClr val="50A5B6"/>
                </a:solidFill>
              </a:rPr>
              <a:t>http://www.gbif.es/Imagenes_in.php</a:t>
            </a:r>
          </a:p>
          <a:p>
            <a:pPr marL="0" lvl="1" algn="ctr"/>
            <a:r>
              <a:rPr lang="es-ES" dirty="0" err="1" smtClean="0"/>
              <a:t>Images</a:t>
            </a:r>
            <a:r>
              <a:rPr lang="es-ES" dirty="0" smtClean="0"/>
              <a:t> &gt; 27,000</a:t>
            </a:r>
          </a:p>
        </p:txBody>
      </p:sp>
      <p:pic>
        <p:nvPicPr>
          <p:cNvPr id="16" name="1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180" y="2996952"/>
            <a:ext cx="4543738" cy="30243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812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587818" y="1199606"/>
            <a:ext cx="2832054" cy="36004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400" b="1" dirty="0" smtClean="0"/>
              <a:t>SERVICES: SOFTWARE</a:t>
            </a:r>
            <a:endParaRPr lang="es-ES" sz="2400" b="1" dirty="0"/>
          </a:p>
        </p:txBody>
      </p:sp>
      <p:cxnSp>
        <p:nvCxnSpPr>
          <p:cNvPr id="4" name="3 Conector recto"/>
          <p:cNvCxnSpPr/>
          <p:nvPr/>
        </p:nvCxnSpPr>
        <p:spPr>
          <a:xfrm>
            <a:off x="683568" y="1556792"/>
            <a:ext cx="3168352" cy="0"/>
          </a:xfrm>
          <a:prstGeom prst="line">
            <a:avLst/>
          </a:prstGeom>
          <a:ln w="38100">
            <a:solidFill>
              <a:srgbClr val="50A5B6"/>
            </a:solidFill>
          </a:ln>
        </p:spPr>
        <p:style>
          <a:lnRef idx="1">
            <a:schemeClr val="accent1"/>
          </a:lnRef>
          <a:fillRef idx="0">
            <a:schemeClr val="accent1"/>
          </a:fillRef>
          <a:effectRef idx="0">
            <a:schemeClr val="accent1"/>
          </a:effectRef>
          <a:fontRef idx="minor">
            <a:schemeClr val="tx1"/>
          </a:fontRef>
        </p:style>
      </p:cxnSp>
      <p:pic>
        <p:nvPicPr>
          <p:cNvPr id="17" name="Picture 2" descr="Logo Zoor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5267" y="3040093"/>
            <a:ext cx="19240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Logo HZ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5081" y="3040094"/>
            <a:ext cx="19240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Logo Bibmas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2708" y="3163918"/>
            <a:ext cx="1657350" cy="4667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erbar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560" y="3040094"/>
            <a:ext cx="1924050" cy="714375"/>
          </a:xfrm>
          <a:prstGeom prst="rect">
            <a:avLst/>
          </a:prstGeom>
          <a:noFill/>
          <a:extLst>
            <a:ext uri="{909E8E84-426E-40DD-AFC4-6F175D3DCCD1}">
              <a14:hiddenFill xmlns:a14="http://schemas.microsoft.com/office/drawing/2010/main">
                <a:solidFill>
                  <a:srgbClr val="FFFFFF"/>
                </a:solidFill>
              </a14:hiddenFill>
            </a:ext>
          </a:extLst>
        </p:spPr>
      </p:pic>
      <p:sp>
        <p:nvSpPr>
          <p:cNvPr id="21" name="20 Rectángulo"/>
          <p:cNvSpPr/>
          <p:nvPr/>
        </p:nvSpPr>
        <p:spPr>
          <a:xfrm>
            <a:off x="686201" y="1988840"/>
            <a:ext cx="5671296" cy="400110"/>
          </a:xfrm>
          <a:prstGeom prst="rect">
            <a:avLst/>
          </a:prstGeom>
        </p:spPr>
        <p:txBody>
          <a:bodyPr wrap="none">
            <a:spAutoFit/>
          </a:bodyPr>
          <a:lstStyle/>
          <a:p>
            <a:pPr marL="285750" indent="-285750" algn="l">
              <a:buFont typeface="Arial" pitchFamily="34" charset="0"/>
              <a:buChar char="•"/>
            </a:pPr>
            <a:r>
              <a:rPr lang="en-US" sz="2000" u="sng" dirty="0"/>
              <a:t>Software of Collections and Projects management</a:t>
            </a:r>
            <a:endParaRPr lang="es-ES" sz="2000" u="sng" dirty="0"/>
          </a:p>
        </p:txBody>
      </p:sp>
      <p:sp>
        <p:nvSpPr>
          <p:cNvPr id="22" name="21 Rectángulo"/>
          <p:cNvSpPr/>
          <p:nvPr/>
        </p:nvSpPr>
        <p:spPr>
          <a:xfrm>
            <a:off x="683568" y="4152131"/>
            <a:ext cx="4880119" cy="400110"/>
          </a:xfrm>
          <a:prstGeom prst="rect">
            <a:avLst/>
          </a:prstGeom>
        </p:spPr>
        <p:txBody>
          <a:bodyPr wrap="none">
            <a:spAutoFit/>
          </a:bodyPr>
          <a:lstStyle/>
          <a:p>
            <a:pPr marL="285750" indent="-285750" algn="l">
              <a:buFont typeface="Arial" pitchFamily="34" charset="0"/>
              <a:buChar char="•"/>
            </a:pPr>
            <a:r>
              <a:rPr lang="en-US" sz="2000" u="sng" dirty="0"/>
              <a:t>Software of Validation and Transformation</a:t>
            </a:r>
            <a:endParaRPr lang="es-ES" sz="2000" u="sng" dirty="0"/>
          </a:p>
        </p:txBody>
      </p:sp>
      <p:pic>
        <p:nvPicPr>
          <p:cNvPr id="23" name="Picture 8" descr="find it to darwin cor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52510" y="4946310"/>
            <a:ext cx="8001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Darwin Tes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1031" y="5251110"/>
            <a:ext cx="1924050" cy="3429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name pars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87106" y="5220304"/>
            <a:ext cx="1539979" cy="678506"/>
          </a:xfrm>
          <a:prstGeom prst="rect">
            <a:avLst/>
          </a:prstGeom>
          <a:noFill/>
          <a:extLst>
            <a:ext uri="{909E8E84-426E-40DD-AFC4-6F175D3DCCD1}">
              <a14:hiddenFill xmlns:a14="http://schemas.microsoft.com/office/drawing/2010/main">
                <a:solidFill>
                  <a:srgbClr val="FFFFFF"/>
                </a:solidFill>
              </a14:hiddenFill>
            </a:ext>
          </a:extLst>
        </p:spPr>
      </p:pic>
      <p:sp>
        <p:nvSpPr>
          <p:cNvPr id="27" name="26 Rectángulo"/>
          <p:cNvSpPr/>
          <p:nvPr/>
        </p:nvSpPr>
        <p:spPr>
          <a:xfrm>
            <a:off x="4961539" y="6309320"/>
            <a:ext cx="3591111" cy="307777"/>
          </a:xfrm>
          <a:prstGeom prst="rect">
            <a:avLst/>
          </a:prstGeom>
        </p:spPr>
        <p:txBody>
          <a:bodyPr wrap="none">
            <a:spAutoFit/>
          </a:bodyPr>
          <a:lstStyle/>
          <a:p>
            <a:r>
              <a:rPr lang="es-ES" sz="1400" dirty="0" smtClean="0">
                <a:solidFill>
                  <a:srgbClr val="50A5B6"/>
                </a:solidFill>
              </a:rPr>
              <a:t>http://www.gbif.es/Recursos_in.php?&amp;#tabs-3</a:t>
            </a:r>
            <a:endParaRPr lang="es-ES" sz="1400" dirty="0">
              <a:solidFill>
                <a:srgbClr val="50A5B6"/>
              </a:solidFill>
            </a:endParaRPr>
          </a:p>
        </p:txBody>
      </p:sp>
    </p:spTree>
    <p:extLst>
      <p:ext uri="{BB962C8B-B14F-4D97-AF65-F5344CB8AC3E}">
        <p14:creationId xmlns:p14="http://schemas.microsoft.com/office/powerpoint/2010/main" val="22170982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587818" y="1199606"/>
            <a:ext cx="2832054" cy="36004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ES" sz="2400" b="1" dirty="0" smtClean="0"/>
              <a:t>CONTENT</a:t>
            </a:r>
            <a:endParaRPr lang="es-ES" sz="2400" b="1" dirty="0"/>
          </a:p>
        </p:txBody>
      </p:sp>
      <p:cxnSp>
        <p:nvCxnSpPr>
          <p:cNvPr id="4" name="3 Conector recto"/>
          <p:cNvCxnSpPr/>
          <p:nvPr/>
        </p:nvCxnSpPr>
        <p:spPr>
          <a:xfrm>
            <a:off x="683568" y="1556792"/>
            <a:ext cx="1728192" cy="0"/>
          </a:xfrm>
          <a:prstGeom prst="line">
            <a:avLst/>
          </a:prstGeom>
          <a:ln w="38100">
            <a:solidFill>
              <a:srgbClr val="50A5B6"/>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88840"/>
            <a:ext cx="21463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6456" y="2060848"/>
            <a:ext cx="5430000" cy="3089832"/>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5252978" y="6165304"/>
            <a:ext cx="3186963" cy="369332"/>
          </a:xfrm>
          <a:prstGeom prst="rect">
            <a:avLst/>
          </a:prstGeom>
        </p:spPr>
        <p:txBody>
          <a:bodyPr wrap="none">
            <a:spAutoFit/>
          </a:bodyPr>
          <a:lstStyle/>
          <a:p>
            <a:r>
              <a:rPr lang="es-ES" dirty="0" smtClean="0">
                <a:solidFill>
                  <a:srgbClr val="50A5B6"/>
                </a:solidFill>
              </a:rPr>
              <a:t>http://www.gbif.org/country/ES</a:t>
            </a:r>
            <a:endParaRPr lang="es-ES" dirty="0">
              <a:solidFill>
                <a:srgbClr val="50A5B6"/>
              </a:solidFill>
            </a:endParaRPr>
          </a:p>
        </p:txBody>
      </p:sp>
    </p:spTree>
    <p:extLst>
      <p:ext uri="{BB962C8B-B14F-4D97-AF65-F5344CB8AC3E}">
        <p14:creationId xmlns:p14="http://schemas.microsoft.com/office/powerpoint/2010/main" val="3277308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2169</Words>
  <Application>Microsoft Office PowerPoint</Application>
  <PresentationFormat>Presentación en pantalla (4:3)</PresentationFormat>
  <Paragraphs>188</Paragraphs>
  <Slides>19</Slides>
  <Notes>18</Notes>
  <HiddenSlides>0</HiddenSlides>
  <MMClips>0</MMClips>
  <ScaleCrop>false</ScaleCrop>
  <HeadingPairs>
    <vt:vector size="4" baseType="variant">
      <vt:variant>
        <vt:lpstr>Tema</vt:lpstr>
      </vt:variant>
      <vt:variant>
        <vt:i4>3</vt:i4>
      </vt:variant>
      <vt:variant>
        <vt:lpstr>Títulos de diapositiva</vt:lpstr>
      </vt:variant>
      <vt:variant>
        <vt:i4>19</vt:i4>
      </vt:variant>
    </vt:vector>
  </HeadingPairs>
  <TitlesOfParts>
    <vt:vector size="22" baseType="lpstr">
      <vt:lpstr>Tema de Office</vt:lpstr>
      <vt:lpstr>1_Diseño personalizado</vt:lpstr>
      <vt:lpstr>Diseño personalizado</vt:lpstr>
      <vt:lpstr>Presentación de PowerPoint</vt:lpstr>
      <vt:lpstr>SUMMARY</vt:lpstr>
      <vt:lpstr>STRUCTURE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THANK YOU</vt:lpstr>
    </vt:vector>
  </TitlesOfParts>
  <Company>CSIC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CSIC</dc:creator>
  <cp:lastModifiedBy>CSIC</cp:lastModifiedBy>
  <cp:revision>61</cp:revision>
  <dcterms:created xsi:type="dcterms:W3CDTF">2014-01-20T08:29:18Z</dcterms:created>
  <dcterms:modified xsi:type="dcterms:W3CDTF">2014-01-24T08:52:59Z</dcterms:modified>
</cp:coreProperties>
</file>