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0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* Microservices architecture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	* Lots of components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	* Each with different needs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Core set of components</a:t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Core set of components</a:t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Be the biodiversity hub for your country...</a:t>
            </a: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4"/>
            <a:ext cx="7772400" cy="784738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4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github.com/AtlasOfLivingAustralia/ala-install/blob/master/TDWG2017.md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ctrTitle"/>
          </p:nvPr>
        </p:nvSpPr>
        <p:spPr>
          <a:xfrm>
            <a:off x="685800" y="2222115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Architecture overview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800"/>
              <a:t> Running a Living Atlas for your node</a:t>
            </a:r>
            <a:endParaRPr sz="1800"/>
          </a:p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775900" y="3642577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GBIF CESP Workshop</a:t>
            </a:r>
            <a:r>
              <a:rPr lang="en-GB"/>
              <a:t>, Madrid 2018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Dave Martin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" y="-35125"/>
            <a:ext cx="9143999" cy="194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rchitectureFeb2012.jpg"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5" y="0"/>
            <a:ext cx="90860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anberraWorkshopFocus.jpg"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600"/>
            <a:ext cx="9144003" cy="5077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Principles</a:t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Open source - Github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Ansible for deployments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External configuration files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Grails plugins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Principles</a:t>
            </a:r>
            <a:endParaRPr/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Basic requirements for reuse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Skinning / rebranding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Inventories - configuration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Hosting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No customisation should be required to reuse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components</a:t>
            </a:r>
            <a:endParaRPr/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Collectory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Biocache services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Biocache hub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Name indexes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Collectory</a:t>
            </a:r>
            <a:endParaRPr/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Data resources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Collection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Institution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Data provider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Data hub</a:t>
            </a:r>
            <a:endParaRPr/>
          </a:p>
        </p:txBody>
      </p:sp>
      <p:pic>
        <p:nvPicPr>
          <p:cNvPr descr="CollectoryMode.png"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850" y="593225"/>
            <a:ext cx="5162550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Collectory - data mapping</a:t>
            </a:r>
            <a:endParaRPr/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ataMapping.jpg"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25" y="986550"/>
            <a:ext cx="8924925" cy="41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Collectory</a:t>
            </a:r>
            <a:endParaRPr/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Plugin architecture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Grails plugin - collectory-plugin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Grails template app - generic-collectory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MySQL database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External configuration file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Biocache services</a:t>
            </a:r>
            <a:endParaRPr/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Restful JSON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Search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Web Mapping Services (WMS)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Downloads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Java Spring MVC webapp</a:t>
            </a:r>
            <a:endParaRPr/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Running a Living Atlas</a:t>
            </a:r>
            <a:endParaRPr/>
          </a:p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Why run a Living Atlas?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Sharing (is caring)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Architecture of the ALA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Principles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Core components</a:t>
            </a:r>
            <a:endParaRPr/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Biocache command line tool</a:t>
            </a:r>
            <a:endParaRPr/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Java executable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Scala implementation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External configuration file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Vocabulary files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Loading, processing, sampling, indexing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Other bits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Duplicate detection</a:t>
            </a:r>
            <a:endParaRPr/>
          </a:p>
          <a:p>
            <a: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Outlier detection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Logging	</a:t>
            </a:r>
            <a:endParaRPr/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Download usage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Collection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Institution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Provider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Web services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Collectory pages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Hubs</a:t>
            </a:r>
            <a:endParaRPr/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Occurrence searching &amp; mapping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Grails app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Plugin Architecture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biocache-hubs = the plugin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ala-hub = the one to fork for your project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Internationalisation support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anberraWorkshopFocus.jpg"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Apache Cassandra</a:t>
            </a:r>
            <a:endParaRPr/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Used for occurrence record storage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NoSQL database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Supports simple operations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Get by ID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Put by ID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Range query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Extensible storage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0" y="1855750"/>
            <a:ext cx="9183600" cy="81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SOLR &amp; Lucene</a:t>
            </a:r>
            <a:endParaRPr/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Lucene index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name matching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generate from DWCA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SOLR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occurrence searching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mapping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update live &amp; offline creation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Taxonomy	</a:t>
            </a:r>
            <a:endParaRPr/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Options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GBIF backbone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Catalogue of Life</a:t>
            </a:r>
            <a:endParaRPr/>
          </a:p>
          <a:p>
            <a: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Your own taxonomy….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Extensions</a:t>
            </a:r>
            <a:endParaRPr/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UI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Customise for your country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Web services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Add additional functionality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Pull request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Merge into core</a:t>
            </a:r>
            <a:endParaRPr/>
          </a:p>
          <a:p>
            <a:pPr indent="0" lvl="0" marL="45720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Infrastructure &amp; setup</a:t>
            </a:r>
            <a:endParaRPr/>
          </a:p>
        </p:txBody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Ansible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Virtual machines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Ubuntu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Recommend using cloud provider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Openstack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Amazon EC2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Microsoft Azure</a:t>
            </a:r>
            <a:endParaRPr/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run a Living Atlas?</a:t>
            </a:r>
            <a:endParaRPr/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Be part of a development community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Open source tools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No licencing costs etc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ALA maintaining components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GBIF nodes - typically &lt; 1 FTE developer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Can be difficult to retain developers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Integration with GBIF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Support TDWG standards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components</a:t>
            </a:r>
            <a:endParaRPr/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Images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Species pages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Species list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Profiles 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Spatial portal</a:t>
            </a:r>
            <a:endParaRPr/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components</a:t>
            </a:r>
            <a:endParaRPr/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DigiVol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ALA4R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BioCollect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PhyoLink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Demos</a:t>
            </a:r>
            <a:endParaRPr/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https://github.com/AtlasOfLivingAustralia/ala-install/blob/master/TDWG2017.md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run a Living Atlas?</a:t>
            </a:r>
            <a:endParaRPr/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Local taxonomy support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Sensitive data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Expose datasets that not shared with GBIF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Start process to share globally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Add regional reporting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Incorporate legislative lists for your country</a:t>
            </a:r>
            <a:endParaRPr/>
          </a:p>
          <a:p>
            <a: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Be the biodiversity hub for your country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Why run a Living Atlas?</a:t>
            </a:r>
            <a:endParaRPr/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9715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Support research community in your country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Galvanise data exposure efforts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Pre-ALA, 6m records AU</a:t>
            </a:r>
            <a:endParaRPr/>
          </a:p>
          <a:p>
            <a: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GB"/>
              <a:t>And poor currency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Today, 60 million+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Provide a focal point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Engagement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Citizen science</a:t>
            </a:r>
            <a:endParaRPr/>
          </a:p>
          <a:p>
            <a: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Government</a:t>
            </a:r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2250" y="2402225"/>
            <a:ext cx="3811752" cy="274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it’s all free … ?</a:t>
            </a:r>
            <a:endParaRPr/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Hosting costs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ALA use EC2 &amp; other data centres in Australia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Other nodes use e-Research infrastructures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Hosting can be expensive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Maintenance costs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Applying bug fixes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Deploying updates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Sharing (is caring)</a:t>
            </a:r>
            <a:endParaRPr/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ALA supports a ”hub” model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1 infrastructure, lots of (pretty) faces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Hubs can be regional, taxonomic, thematic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Nodes can share: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Developer time - collaboration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Infrastructure costs / </a:t>
            </a:r>
            <a:r>
              <a:rPr lang="en-GB"/>
              <a:t>maintenance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025" y="2525325"/>
            <a:ext cx="4570027" cy="26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5" y="-19189"/>
            <a:ext cx="4454849" cy="259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6075" y="-3775"/>
            <a:ext cx="4607928" cy="256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545500"/>
            <a:ext cx="4454849" cy="259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417125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Architecture</a:t>
            </a:r>
            <a:endParaRPr/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Micro services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Many components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Wired together with configuration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Communication via web services only</a:t>
            </a:r>
            <a:endParaRPr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/>
              <a:t>Can start with a simple core </a:t>
            </a:r>
            <a:endParaRPr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/>
              <a:t>Add additional components later 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